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35EB2-1E3C-4413-B148-DE666A24ADDF}" type="datetimeFigureOut">
              <a:rPr lang="ru-RU" smtClean="0"/>
              <a:t>25.07.2023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155D7-6111-46C7-8C23-69BCD7A9AE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4599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35EB2-1E3C-4413-B148-DE666A24ADDF}" type="datetimeFigureOut">
              <a:rPr lang="ru-RU" smtClean="0"/>
              <a:t>25.07.2023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155D7-6111-46C7-8C23-69BCD7A9AE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5138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35EB2-1E3C-4413-B148-DE666A24ADDF}" type="datetimeFigureOut">
              <a:rPr lang="ru-RU" smtClean="0"/>
              <a:t>25.07.2023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155D7-6111-46C7-8C23-69BCD7A9AE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030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35EB2-1E3C-4413-B148-DE666A24ADDF}" type="datetimeFigureOut">
              <a:rPr lang="ru-RU" smtClean="0"/>
              <a:t>25.07.2023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155D7-6111-46C7-8C23-69BCD7A9AE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0016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35EB2-1E3C-4413-B148-DE666A24ADDF}" type="datetimeFigureOut">
              <a:rPr lang="ru-RU" smtClean="0"/>
              <a:t>25.07.2023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155D7-6111-46C7-8C23-69BCD7A9AE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6655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35EB2-1E3C-4413-B148-DE666A24ADDF}" type="datetimeFigureOut">
              <a:rPr lang="ru-RU" smtClean="0"/>
              <a:t>25.07.2023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155D7-6111-46C7-8C23-69BCD7A9AE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002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35EB2-1E3C-4413-B148-DE666A24ADDF}" type="datetimeFigureOut">
              <a:rPr lang="ru-RU" smtClean="0"/>
              <a:t>25.07.2023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155D7-6111-46C7-8C23-69BCD7A9AE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5863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35EB2-1E3C-4413-B148-DE666A24ADDF}" type="datetimeFigureOut">
              <a:rPr lang="ru-RU" smtClean="0"/>
              <a:t>25.07.2023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155D7-6111-46C7-8C23-69BCD7A9AE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0461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35EB2-1E3C-4413-B148-DE666A24ADDF}" type="datetimeFigureOut">
              <a:rPr lang="ru-RU" smtClean="0"/>
              <a:t>25.07.2023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155D7-6111-46C7-8C23-69BCD7A9AE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4684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35EB2-1E3C-4413-B148-DE666A24ADDF}" type="datetimeFigureOut">
              <a:rPr lang="ru-RU" smtClean="0"/>
              <a:t>25.07.2023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155D7-6111-46C7-8C23-69BCD7A9AE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2862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35EB2-1E3C-4413-B148-DE666A24ADDF}" type="datetimeFigureOut">
              <a:rPr lang="ru-RU" smtClean="0"/>
              <a:t>25.07.2023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155D7-6111-46C7-8C23-69BCD7A9AE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9557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35EB2-1E3C-4413-B148-DE666A24ADDF}" type="datetimeFigureOut">
              <a:rPr lang="ru-RU" smtClean="0"/>
              <a:t>25.07.2023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D155D7-6111-46C7-8C23-69BCD7A9AE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1898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1639" y="0"/>
            <a:ext cx="500872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865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Исаева Ирина Сергеевна</dc:creator>
  <cp:lastModifiedBy>Исаева Ирина Сергеевна</cp:lastModifiedBy>
  <cp:revision>2</cp:revision>
  <dcterms:created xsi:type="dcterms:W3CDTF">2023-07-25T09:32:54Z</dcterms:created>
  <dcterms:modified xsi:type="dcterms:W3CDTF">2023-07-25T09:36:03Z</dcterms:modified>
</cp:coreProperties>
</file>