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9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1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5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8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5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5EB2-1E3C-4413-B148-DE666A24ADDF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55D7-6111-46C7-8C23-69BCD7A9AE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9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639" y="0"/>
            <a:ext cx="5008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Ирина Сергеевна</dc:creator>
  <cp:lastModifiedBy>Исаева Ирина Сергеевна</cp:lastModifiedBy>
  <cp:revision>2</cp:revision>
  <dcterms:created xsi:type="dcterms:W3CDTF">2023-07-25T09:32:54Z</dcterms:created>
  <dcterms:modified xsi:type="dcterms:W3CDTF">2023-07-25T09:36:03Z</dcterms:modified>
</cp:coreProperties>
</file>