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1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396B8-CD75-4DDB-BA1D-45778D3C04D6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147F-1526-4CE6-A4DF-55203513C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5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C147F-1526-4CE6-A4DF-55203513C0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1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9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4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3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4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6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9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7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41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ECA5B7E-1DD3-49B0-99EE-EBE285A4961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B7E923B-2DBB-471B-A64F-524822A87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8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1838" y="175845"/>
            <a:ext cx="10999177" cy="1160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Что делать, если у вас вымогают взятку</a:t>
            </a:r>
            <a:r>
              <a:rPr lang="ru-RU" sz="4000" b="1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/>
            </a:r>
            <a:br>
              <a:rPr lang="ru-RU" sz="4000" b="1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Получение взятки - одно из самых опасных должностных преступлений</a:t>
            </a:r>
            <a:r>
              <a:rPr lang="ru-RU" sz="2200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/>
            </a:r>
            <a:br>
              <a:rPr lang="ru-RU" sz="2200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Если кто-либо требует незаконное денежное вознаграждение за свои услуги, то:</a:t>
            </a:r>
            <a:endParaRPr lang="ru-RU" sz="2000" b="1" cap="none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2807" y="1714500"/>
            <a:ext cx="9638567" cy="4695825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marL="457200" indent="-457200" algn="just">
              <a:buAutoNum type="arabicPeriod"/>
            </a:pP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35268" y="666705"/>
            <a:ext cx="10735409" cy="6191295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Condensed" panose="020B0502040204020203" pitchFamily="34" charset="0"/>
              </a:rPr>
              <a:t>Ведите себя крайне осторожно, вежливо, не допускайте опрометчивых высказываний, которые могли бы трактоваться либо как готовность, либо как отказ дать взятку</a:t>
            </a:r>
            <a:r>
              <a:rPr lang="ru-RU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Condensed" panose="020B0502040204020203" pitchFamily="34" charset="0"/>
              </a:rPr>
              <a:t>Не берите инициативу в разговоре на себя, позвольте потенциальному взяткополучателю «выговориться», сообщить как можно больше информации</a:t>
            </a:r>
            <a:r>
              <a:rPr lang="ru-RU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Condensed" panose="020B0502040204020203" pitchFamily="34" charset="0"/>
              </a:rPr>
              <a:t>Внимательно выслушайте и запомните поставленные условия (размер суммы, сроки и способы передачи взятки).</a:t>
            </a: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Condensed" panose="020B0502040204020203" pitchFamily="34" charset="0"/>
              </a:rPr>
              <a:t>Постарайтесь отложить выбор времени и места передачи взятки до следующей беседы.</a:t>
            </a: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Condensed" panose="020B0502040204020203" pitchFamily="34" charset="0"/>
              </a:rPr>
              <a:t>Поинтересуйтесь гарантиями решения вопроса взятки.</a:t>
            </a: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Condensed" panose="020B0502040204020203" pitchFamily="34" charset="0"/>
              </a:rPr>
              <a:t>Обратитесь с устным или письменным сообщением о готовящемся преступлении в отделение полиции по месту жительства или подготовьте заявление в прокуратуру.</a:t>
            </a: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latin typeface="Bahnschrift Condensed" panose="020B0502040204020203" pitchFamily="34" charset="0"/>
              </a:rPr>
              <a:t>В беседе с сотрудниками правоохранительных органов вы будете проинструктированы о том, что делать дальше, чтобы вывести преступника на чистую воду.</a:t>
            </a:r>
          </a:p>
          <a:p>
            <a:pPr algn="just"/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! Помните! Правоохранительные органы располагают широчайшим </a:t>
            </a:r>
            <a:r>
              <a:rPr lang="ru-RU" sz="2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спектором</a:t>
            </a:r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возможностей по борьбе с коррупцией, но без обращений и активной помощи граждан эта борьба значительно замедляется!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975947" y="46335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34256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89</TotalTime>
  <Words>183</Words>
  <Application>Microsoft Office PowerPoint</Application>
  <PresentationFormat>Широкоэкранный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Condensed</vt:lpstr>
      <vt:lpstr>Calibri</vt:lpstr>
      <vt:lpstr>Calibri Light</vt:lpstr>
      <vt:lpstr>Метрополия</vt:lpstr>
      <vt:lpstr>Что делать, если у вас вымогают взятку Получение взятки - одно из самых опасных должностных преступлений  Если кто-либо требует незаконное денежное вознаграждение за свои услуги, то: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делать, если у вас вымогают взятку получение взятки - одно из самых опасных должностных преступлений Если кто-либо требует незаконное денежное вознаграждение за свои услуги, то:</dc:title>
  <dc:creator>Исаева Ирина Сергеевна</dc:creator>
  <cp:lastModifiedBy>Исаева Ирина Сергеевна</cp:lastModifiedBy>
  <cp:revision>9</cp:revision>
  <cp:lastPrinted>2023-10-27T07:31:08Z</cp:lastPrinted>
  <dcterms:created xsi:type="dcterms:W3CDTF">2023-10-27T06:47:19Z</dcterms:created>
  <dcterms:modified xsi:type="dcterms:W3CDTF">2023-11-03T04:48:54Z</dcterms:modified>
</cp:coreProperties>
</file>