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1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396B8-CD75-4DDB-BA1D-45778D3C04D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C147F-1526-4CE6-A4DF-55203513C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5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C147F-1526-4CE6-A4DF-55203513C0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1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49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4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5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13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4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06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9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3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17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641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ECA5B7E-1DD3-49B0-99EE-EBE285A4961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3B7E923B-2DBB-471B-A64F-524822A87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8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2" r:id="rId1"/>
    <p:sldLayoutId id="2147484423" r:id="rId2"/>
    <p:sldLayoutId id="2147484424" r:id="rId3"/>
    <p:sldLayoutId id="2147484425" r:id="rId4"/>
    <p:sldLayoutId id="2147484426" r:id="rId5"/>
    <p:sldLayoutId id="2147484427" r:id="rId6"/>
    <p:sldLayoutId id="2147484428" r:id="rId7"/>
    <p:sldLayoutId id="2147484429" r:id="rId8"/>
    <p:sldLayoutId id="2147484430" r:id="rId9"/>
    <p:sldLayoutId id="2147484431" r:id="rId10"/>
    <p:sldLayoutId id="214748443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1838" y="175845"/>
            <a:ext cx="10999177" cy="11605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Что делать, если у вас вымогают взятку</a:t>
            </a:r>
            <a:r>
              <a:rPr lang="ru-RU" sz="40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/>
            </a:r>
            <a:br>
              <a:rPr lang="ru-RU" sz="40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Получение взятки - одно из самых опасных должностных преступлений</a:t>
            </a:r>
            <a:r>
              <a:rPr lang="ru-RU" sz="2200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/>
            </a:r>
            <a:br>
              <a:rPr lang="ru-RU" sz="2200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latin typeface="Bahnschrift" panose="020B0502040204020203" pitchFamily="34" charset="0"/>
              </a:rPr>
              <a:t>Если кто-либо требует незаконное денежное вознаграждение за свои услуги, то:</a:t>
            </a:r>
            <a:endParaRPr lang="ru-RU" sz="2000" b="1" cap="none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2807" y="1714500"/>
            <a:ext cx="9638567" cy="4695825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marL="457200" indent="-457200" algn="just">
              <a:buAutoNum type="arabicPeriod"/>
            </a:pP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835268" y="666705"/>
            <a:ext cx="10735409" cy="6191295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Ведите себя крайне осторожно, вежливо, не допускайте опрометчивых высказываний, которые могли бы трактоваться либо как готовность, либо как отказ дать взятку</a:t>
            </a:r>
            <a:r>
              <a:rPr lang="ru-RU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Не берите инициативу в разговоре на себя, позвольте потенциальному взяткополучателю «выговориться», сообщить как можно больше информации</a:t>
            </a:r>
            <a:r>
              <a:rPr lang="ru-RU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Внимательно выслушайте и запомните поставленные условия (размер суммы, сроки и способы передачи взятки).</a:t>
            </a: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Постарайтесь отложить выбор времени и места передачи взятки до следующей беседы.</a:t>
            </a: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Поинтересуйтесь гарантиями решения вопроса взятки.</a:t>
            </a: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Обратитесь с устным или письменным сообщением о готовящемся преступлении в отделение полиции по месту жительства или подготовьте заявление в прокуратуру.</a:t>
            </a: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Bahnschrift Condensed" panose="020B0502040204020203" pitchFamily="34" charset="0"/>
              </a:rPr>
              <a:t>В беседе с сотрудниками правоохранительных органов вы будете проинструктированы о том, что делать дальше, чтобы вывести преступника на чистую воду.</a:t>
            </a:r>
          </a:p>
          <a:p>
            <a:pPr algn="just"/>
            <a:r>
              <a:rPr lang="ru-RU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! Помните! Правоохранительные органы располагают широчайшим </a:t>
            </a:r>
            <a:r>
              <a:rPr lang="ru-RU" sz="2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спектором</a:t>
            </a:r>
            <a:r>
              <a:rPr lang="ru-RU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возможностей по борьбе с коррупцией, но без обращений и активной помощи граждан эта борьба значительно замедляется!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975947" y="46335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734256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89</TotalTime>
  <Words>183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Bahnschrift</vt:lpstr>
      <vt:lpstr>Bahnschrift Condensed</vt:lpstr>
      <vt:lpstr>Calibri</vt:lpstr>
      <vt:lpstr>Calibri Light</vt:lpstr>
      <vt:lpstr>Метрополия</vt:lpstr>
      <vt:lpstr>Что делать, если у вас вымогают взятку Получение взятки - одно из самых опасных должностных преступлений  Если кто-либо требует незаконное денежное вознаграждение за свои услуги, то: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делать, если у вас вымогают взятку получение взятки - одно из самых опасных должностных преступлений Если кто-либо требует незаконное денежное вознаграждение за свои услуги, то:</dc:title>
  <dc:creator>Исаева Ирина Сергеевна</dc:creator>
  <cp:lastModifiedBy>Исаева Ирина Сергеевна</cp:lastModifiedBy>
  <cp:revision>9</cp:revision>
  <cp:lastPrinted>2023-10-27T07:31:08Z</cp:lastPrinted>
  <dcterms:created xsi:type="dcterms:W3CDTF">2023-10-27T06:47:19Z</dcterms:created>
  <dcterms:modified xsi:type="dcterms:W3CDTF">2023-11-03T04:48:54Z</dcterms:modified>
</cp:coreProperties>
</file>