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660"/>
  </p:normalViewPr>
  <p:slideViewPr>
    <p:cSldViewPr>
      <p:cViewPr varScale="1">
        <p:scale>
          <a:sx n="109" d="100"/>
          <a:sy n="109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570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Салихзянова Кристина Юрьевна</dc:creator>
  <cp:lastModifiedBy>Салихзянова Кристина Юрьевна</cp:lastModifiedBy>
  <cp:revision>83</cp:revision>
  <dcterms:created xsi:type="dcterms:W3CDTF">2018-07-25T14:01:04Z</dcterms:created>
  <dcterms:modified xsi:type="dcterms:W3CDTF">2021-12-17T12:06:27Z</dcterms:modified>
</cp:coreProperties>
</file>