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6858000" cy="12192000"/>
  <p:notesSz cx="9144000" cy="6858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7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0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8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7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6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3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0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5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0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405C-FD9F-4024-8CCA-77ADCA71765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804D-2827-418D-BE69-0CB5D40FF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5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4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6" y="4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7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Кирюшенкова Евгения Александровна</dc:creator>
  <cp:lastModifiedBy>Салихзянова Кристина Юрьевна</cp:lastModifiedBy>
  <cp:revision>1</cp:revision>
  <dcterms:created xsi:type="dcterms:W3CDTF">2022-03-30T09:22:13Z</dcterms:created>
  <dcterms:modified xsi:type="dcterms:W3CDTF">2022-04-11T08:58:57Z</dcterms:modified>
</cp:coreProperties>
</file>