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B8B3-28BE-4BCC-AE8B-F64FDADE657B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914C-40CC-4507-8DC0-D346587A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8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B8B3-28BE-4BCC-AE8B-F64FDADE657B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914C-40CC-4507-8DC0-D346587A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5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B8B3-28BE-4BCC-AE8B-F64FDADE657B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914C-40CC-4507-8DC0-D346587A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3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B8B3-28BE-4BCC-AE8B-F64FDADE657B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914C-40CC-4507-8DC0-D346587A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6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B8B3-28BE-4BCC-AE8B-F64FDADE657B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914C-40CC-4507-8DC0-D346587A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2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B8B3-28BE-4BCC-AE8B-F64FDADE657B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914C-40CC-4507-8DC0-D346587A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B8B3-28BE-4BCC-AE8B-F64FDADE657B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914C-40CC-4507-8DC0-D346587A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8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B8B3-28BE-4BCC-AE8B-F64FDADE657B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914C-40CC-4507-8DC0-D346587A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B8B3-28BE-4BCC-AE8B-F64FDADE657B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914C-40CC-4507-8DC0-D346587A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7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B8B3-28BE-4BCC-AE8B-F64FDADE657B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914C-40CC-4507-8DC0-D346587A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9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B8B3-28BE-4BCC-AE8B-F64FDADE657B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914C-40CC-4507-8DC0-D346587A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0B8B3-28BE-4BCC-AE8B-F64FDADE657B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9914C-40CC-4507-8DC0-D346587A0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0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1" y="-134643"/>
            <a:ext cx="12192001" cy="68275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710" y="0"/>
            <a:ext cx="2624919" cy="9017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</a:rPr>
              <a:t>06</a:t>
            </a:r>
            <a:r>
              <a:rPr lang="ru-RU" b="1" i="1" dirty="0" smtClean="0">
                <a:solidFill>
                  <a:srgbClr val="002060"/>
                </a:solidFill>
              </a:rPr>
              <a:t>.06.2025</a:t>
            </a:r>
            <a:endParaRPr lang="ru-RU" b="1" i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rgbClr val="002060"/>
                </a:solidFill>
              </a:rPr>
              <a:t>у</a:t>
            </a:r>
            <a:r>
              <a:rPr lang="ru-RU" b="1" i="1" dirty="0" smtClean="0">
                <a:solidFill>
                  <a:srgbClr val="002060"/>
                </a:solidFill>
              </a:rPr>
              <a:t>л. Пушкина, 11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34999" y="169053"/>
            <a:ext cx="1621808" cy="4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rgbClr val="002060"/>
                </a:solidFill>
              </a:rPr>
              <a:t>Завтрак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960823" y="119623"/>
            <a:ext cx="1621808" cy="4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rgbClr val="002060"/>
                </a:solidFill>
              </a:rPr>
              <a:t>Обед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976895" y="3326809"/>
            <a:ext cx="1621808" cy="542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rgbClr val="002060"/>
                </a:solidFill>
              </a:rPr>
              <a:t>Полдник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9814220" y="3433668"/>
            <a:ext cx="1621808" cy="4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rgbClr val="002060"/>
                </a:solidFill>
              </a:rPr>
              <a:t>Ужин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960560"/>
            <a:ext cx="3951820" cy="5746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52" y="608668"/>
            <a:ext cx="2450521" cy="25778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367" y="484431"/>
            <a:ext cx="2819957" cy="28423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55" y="2172512"/>
            <a:ext cx="2365229" cy="246190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281381" y="701379"/>
            <a:ext cx="56376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64" y="3869562"/>
            <a:ext cx="2537791" cy="275496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354309" y="1201581"/>
            <a:ext cx="13385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</a:p>
          <a:p>
            <a:pPr algn="ctr"/>
            <a:r>
              <a:rPr lang="ru-RU" sz="24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endParaRPr lang="ru-RU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72" y="3827768"/>
            <a:ext cx="2594846" cy="28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63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12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</dc:creator>
  <cp:lastModifiedBy>Наталья</cp:lastModifiedBy>
  <cp:revision>132</cp:revision>
  <dcterms:created xsi:type="dcterms:W3CDTF">2025-01-10T06:49:55Z</dcterms:created>
  <dcterms:modified xsi:type="dcterms:W3CDTF">2025-06-06T11:32:21Z</dcterms:modified>
</cp:coreProperties>
</file>