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86" r:id="rId4"/>
    <p:sldMasterId id="21474837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Comfortaa SemiBold"/>
      <p:regular r:id="rId14"/>
      <p:bold r:id="rId15"/>
    </p:embeddedFont>
    <p:embeddedFont>
      <p:font typeface="Fredoka"/>
      <p:regular r:id="rId16"/>
      <p:bold r:id="rId17"/>
    </p:embeddedFont>
    <p:embeddedFont>
      <p:font typeface="Hanken Grotesk"/>
      <p:regular r:id="rId18"/>
      <p:bold r:id="rId19"/>
      <p:italic r:id="rId20"/>
      <p:boldItalic r:id="rId21"/>
    </p:embeddedFont>
    <p:embeddedFont>
      <p:font typeface="Playpen Sans Light"/>
      <p:regular r:id="rId22"/>
      <p:bold r:id="rId23"/>
    </p:embeddedFont>
    <p:embeddedFont>
      <p:font typeface="Inter"/>
      <p:regular r:id="rId24"/>
      <p:bold r:id="rId25"/>
      <p:italic r:id="rId26"/>
      <p:boldItalic r:id="rId27"/>
    </p:embeddedFont>
    <p:embeddedFont>
      <p:font typeface="Lora SemiBold"/>
      <p:regular r:id="rId28"/>
      <p:bold r:id="rId29"/>
      <p:italic r:id="rId30"/>
      <p:boldItalic r:id="rId31"/>
    </p:embeddedFont>
    <p:embeddedFont>
      <p:font typeface="Nunito Sans SemiBold"/>
      <p:regular r:id="rId32"/>
      <p:bold r:id="rId33"/>
      <p:italic r:id="rId34"/>
      <p:boldItalic r:id="rId35"/>
    </p:embeddedFont>
    <p:embeddedFont>
      <p:font typeface="Space Grotesk SemiBold"/>
      <p:regular r:id="rId36"/>
      <p:bold r:id="rId37"/>
    </p:embeddedFont>
    <p:embeddedFont>
      <p:font typeface="Playpen Sans Medium"/>
      <p:regular r:id="rId38"/>
      <p:bold r:id="rId39"/>
    </p:embeddedFont>
    <p:embeddedFont>
      <p:font typeface="Playpen Sans SemiBold"/>
      <p:regular r:id="rId40"/>
      <p:bold r:id="rId41"/>
    </p:embeddedFont>
    <p:embeddedFont>
      <p:font typeface="Playpen Sans"/>
      <p:regular r:id="rId42"/>
      <p:bold r:id="rId43"/>
    </p:embeddedFont>
    <p:embeddedFont>
      <p:font typeface="Comfortaa Medium"/>
      <p:regular r:id="rId44"/>
      <p:bold r:id="rId45"/>
    </p:embeddedFont>
    <p:embeddedFont>
      <p:font typeface="Tilt Neon"/>
      <p:regular r:id="rId46"/>
    </p:embeddedFont>
    <p:embeddedFont>
      <p:font typeface="Lobster"/>
      <p:regular r:id="rId47"/>
    </p:embeddedFont>
    <p:embeddedFont>
      <p:font typeface="Inter Medium"/>
      <p:regular r:id="rId48"/>
      <p:bold r:id="rId49"/>
      <p:italic r:id="rId50"/>
      <p:boldItalic r:id="rId51"/>
    </p:embeddedFont>
    <p:embeddedFont>
      <p:font typeface="Comfortaa"/>
      <p:regular r:id="rId52"/>
      <p:bold r:id="rId53"/>
    </p:embeddedFont>
    <p:embeddedFont>
      <p:font typeface="Nunito Sans"/>
      <p:regular r:id="rId54"/>
      <p:bold r:id="rId55"/>
      <p:italic r:id="rId56"/>
      <p:boldItalic r:id="rId57"/>
    </p:embeddedFont>
    <p:embeddedFont>
      <p:font typeface="Playpen Sans ExtraBold"/>
      <p:bold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laypenSansSemiBold-regular.fntdata"/><Relationship Id="rId42" Type="http://schemas.openxmlformats.org/officeDocument/2006/relationships/font" Target="fonts/PlaypenSans-regular.fntdata"/><Relationship Id="rId41" Type="http://schemas.openxmlformats.org/officeDocument/2006/relationships/font" Target="fonts/PlaypenSansSemiBold-bold.fntdata"/><Relationship Id="rId44" Type="http://schemas.openxmlformats.org/officeDocument/2006/relationships/font" Target="fonts/ComfortaaMedium-regular.fntdata"/><Relationship Id="rId43" Type="http://schemas.openxmlformats.org/officeDocument/2006/relationships/font" Target="fonts/PlaypenSans-bold.fntdata"/><Relationship Id="rId46" Type="http://schemas.openxmlformats.org/officeDocument/2006/relationships/font" Target="fonts/TiltNeon-regular.fntdata"/><Relationship Id="rId45" Type="http://schemas.openxmlformats.org/officeDocument/2006/relationships/font" Target="fonts/ComfortaaMedium-bold.fntdata"/><Relationship Id="rId48" Type="http://schemas.openxmlformats.org/officeDocument/2006/relationships/font" Target="fonts/InterMedium-regular.fntdata"/><Relationship Id="rId47" Type="http://schemas.openxmlformats.org/officeDocument/2006/relationships/font" Target="fonts/Lobster-regular.fntdata"/><Relationship Id="rId49" Type="http://schemas.openxmlformats.org/officeDocument/2006/relationships/font" Target="fonts/InterMedium-bold.fntdata"/><Relationship Id="rId31" Type="http://schemas.openxmlformats.org/officeDocument/2006/relationships/font" Target="fonts/LoraSemiBold-boldItalic.fntdata"/><Relationship Id="rId30" Type="http://schemas.openxmlformats.org/officeDocument/2006/relationships/font" Target="fonts/LoraSemiBold-italic.fntdata"/><Relationship Id="rId33" Type="http://schemas.openxmlformats.org/officeDocument/2006/relationships/font" Target="fonts/NunitoSansSemiBold-bold.fntdata"/><Relationship Id="rId32" Type="http://schemas.openxmlformats.org/officeDocument/2006/relationships/font" Target="fonts/NunitoSansSemiBold-regular.fntdata"/><Relationship Id="rId35" Type="http://schemas.openxmlformats.org/officeDocument/2006/relationships/font" Target="fonts/NunitoSansSemiBold-boldItalic.fntdata"/><Relationship Id="rId34" Type="http://schemas.openxmlformats.org/officeDocument/2006/relationships/font" Target="fonts/NunitoSansSemiBold-italic.fntdata"/><Relationship Id="rId37" Type="http://schemas.openxmlformats.org/officeDocument/2006/relationships/font" Target="fonts/SpaceGroteskSemiBold-bold.fntdata"/><Relationship Id="rId36" Type="http://schemas.openxmlformats.org/officeDocument/2006/relationships/font" Target="fonts/SpaceGroteskSemiBold-regular.fntdata"/><Relationship Id="rId39" Type="http://schemas.openxmlformats.org/officeDocument/2006/relationships/font" Target="fonts/PlaypenSansMedium-bold.fntdata"/><Relationship Id="rId38" Type="http://schemas.openxmlformats.org/officeDocument/2006/relationships/font" Target="fonts/PlaypenSansMedium-regular.fntdata"/><Relationship Id="rId20" Type="http://schemas.openxmlformats.org/officeDocument/2006/relationships/font" Target="fonts/HankenGrotesk-italic.fntdata"/><Relationship Id="rId22" Type="http://schemas.openxmlformats.org/officeDocument/2006/relationships/font" Target="fonts/PlaypenSansLight-regular.fntdata"/><Relationship Id="rId21" Type="http://schemas.openxmlformats.org/officeDocument/2006/relationships/font" Target="fonts/HankenGrotesk-boldItalic.fntdata"/><Relationship Id="rId24" Type="http://schemas.openxmlformats.org/officeDocument/2006/relationships/font" Target="fonts/Inter-regular.fntdata"/><Relationship Id="rId23" Type="http://schemas.openxmlformats.org/officeDocument/2006/relationships/font" Target="fonts/PlaypenSansLight-bold.fntdata"/><Relationship Id="rId26" Type="http://schemas.openxmlformats.org/officeDocument/2006/relationships/font" Target="fonts/Inter-italic.fntdata"/><Relationship Id="rId25" Type="http://schemas.openxmlformats.org/officeDocument/2006/relationships/font" Target="fonts/Inter-bold.fntdata"/><Relationship Id="rId28" Type="http://schemas.openxmlformats.org/officeDocument/2006/relationships/font" Target="fonts/LoraSemiBold-regular.fntdata"/><Relationship Id="rId27" Type="http://schemas.openxmlformats.org/officeDocument/2006/relationships/font" Target="fonts/Inter-boldItalic.fntdata"/><Relationship Id="rId29" Type="http://schemas.openxmlformats.org/officeDocument/2006/relationships/font" Target="fonts/LoraSemiBold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font" Target="fonts/ComfortaaSemiBold-bold.fntdata"/><Relationship Id="rId14" Type="http://schemas.openxmlformats.org/officeDocument/2006/relationships/font" Target="fonts/ComfortaaSemiBold-regular.fntdata"/><Relationship Id="rId17" Type="http://schemas.openxmlformats.org/officeDocument/2006/relationships/font" Target="fonts/Fredoka-bold.fntdata"/><Relationship Id="rId16" Type="http://schemas.openxmlformats.org/officeDocument/2006/relationships/font" Target="fonts/Fredoka-regular.fntdata"/><Relationship Id="rId19" Type="http://schemas.openxmlformats.org/officeDocument/2006/relationships/font" Target="fonts/HankenGrotesk-bold.fntdata"/><Relationship Id="rId18" Type="http://schemas.openxmlformats.org/officeDocument/2006/relationships/font" Target="fonts/HankenGrotesk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51" Type="http://schemas.openxmlformats.org/officeDocument/2006/relationships/font" Target="fonts/InterMedium-boldItalic.fntdata"/><Relationship Id="rId50" Type="http://schemas.openxmlformats.org/officeDocument/2006/relationships/font" Target="fonts/InterMedium-italic.fntdata"/><Relationship Id="rId53" Type="http://schemas.openxmlformats.org/officeDocument/2006/relationships/font" Target="fonts/Comfortaa-bold.fntdata"/><Relationship Id="rId52" Type="http://schemas.openxmlformats.org/officeDocument/2006/relationships/font" Target="fonts/Comfortaa-regular.fntdata"/><Relationship Id="rId55" Type="http://schemas.openxmlformats.org/officeDocument/2006/relationships/font" Target="fonts/NunitoSans-bold.fntdata"/><Relationship Id="rId54" Type="http://schemas.openxmlformats.org/officeDocument/2006/relationships/font" Target="fonts/NunitoSans-regular.fntdata"/><Relationship Id="rId57" Type="http://schemas.openxmlformats.org/officeDocument/2006/relationships/font" Target="fonts/NunitoSans-boldItalic.fntdata"/><Relationship Id="rId56" Type="http://schemas.openxmlformats.org/officeDocument/2006/relationships/font" Target="fonts/NunitoSans-italic.fntdata"/><Relationship Id="rId58" Type="http://schemas.openxmlformats.org/officeDocument/2006/relationships/font" Target="fonts/PlaypenSansExtraBold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SLIDES_API87236923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6" name="Google Shape;1866;SLIDES_API87236923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358f123c8d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358f123c8d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358f123c8d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g358f123c8d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5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g358f123c8d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7" name="Google Shape;1907;g358f123c8d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4" name="Shape 1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" name="Google Shape;1915;g358f123c8d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6" name="Google Shape;1916;g358f123c8d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SLIDES_API87236923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5" name="Google Shape;1925;SLIDES_API87236923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8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SLIDES_API872369233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SLIDES_API872369233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Agenda slide - v1">
  <p:cSld name="CUSTOM_9_2"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102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272" name="Google Shape;1272;p102"/>
          <p:cNvSpPr/>
          <p:nvPr/>
        </p:nvSpPr>
        <p:spPr>
          <a:xfrm>
            <a:off x="1217250" y="1551825"/>
            <a:ext cx="1413000" cy="141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73" name="Google Shape;1273;p102"/>
          <p:cNvSpPr txBox="1"/>
          <p:nvPr>
            <p:ph idx="1" type="subTitle"/>
          </p:nvPr>
        </p:nvSpPr>
        <p:spPr>
          <a:xfrm>
            <a:off x="1128300" y="3016588"/>
            <a:ext cx="15909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74" name="Google Shape;1274;p102"/>
          <p:cNvSpPr txBox="1"/>
          <p:nvPr>
            <p:ph idx="2" type="body"/>
          </p:nvPr>
        </p:nvSpPr>
        <p:spPr>
          <a:xfrm>
            <a:off x="973965" y="3451300"/>
            <a:ext cx="1854900" cy="75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5" name="Google Shape;1275;p102"/>
          <p:cNvSpPr/>
          <p:nvPr/>
        </p:nvSpPr>
        <p:spPr>
          <a:xfrm>
            <a:off x="3969450" y="1551825"/>
            <a:ext cx="1413000" cy="141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6" name="Google Shape;1276;p102"/>
          <p:cNvSpPr/>
          <p:nvPr/>
        </p:nvSpPr>
        <p:spPr>
          <a:xfrm>
            <a:off x="6589650" y="1551825"/>
            <a:ext cx="1413000" cy="141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02"/>
          <p:cNvSpPr txBox="1"/>
          <p:nvPr>
            <p:ph idx="3" type="subTitle"/>
          </p:nvPr>
        </p:nvSpPr>
        <p:spPr>
          <a:xfrm>
            <a:off x="3880500" y="3016588"/>
            <a:ext cx="15909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78" name="Google Shape;1278;p102"/>
          <p:cNvSpPr txBox="1"/>
          <p:nvPr>
            <p:ph idx="4" type="body"/>
          </p:nvPr>
        </p:nvSpPr>
        <p:spPr>
          <a:xfrm>
            <a:off x="3726165" y="3451300"/>
            <a:ext cx="1854900" cy="75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9" name="Google Shape;1279;p102"/>
          <p:cNvSpPr txBox="1"/>
          <p:nvPr>
            <p:ph idx="5" type="subTitle"/>
          </p:nvPr>
        </p:nvSpPr>
        <p:spPr>
          <a:xfrm>
            <a:off x="6500700" y="3016588"/>
            <a:ext cx="15909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80" name="Google Shape;1280;p102"/>
          <p:cNvSpPr txBox="1"/>
          <p:nvPr>
            <p:ph idx="6" type="body"/>
          </p:nvPr>
        </p:nvSpPr>
        <p:spPr>
          <a:xfrm>
            <a:off x="6346365" y="3451300"/>
            <a:ext cx="1854900" cy="75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81" name="Google Shape;1281;p102"/>
          <p:cNvSpPr txBox="1"/>
          <p:nvPr/>
        </p:nvSpPr>
        <p:spPr>
          <a:xfrm>
            <a:off x="1704275" y="2041566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82" name="Google Shape;1282;p102"/>
          <p:cNvSpPr txBox="1"/>
          <p:nvPr/>
        </p:nvSpPr>
        <p:spPr>
          <a:xfrm>
            <a:off x="4415375" y="2041575"/>
            <a:ext cx="467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3600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83" name="Google Shape;1283;p102"/>
          <p:cNvSpPr txBox="1"/>
          <p:nvPr/>
        </p:nvSpPr>
        <p:spPr>
          <a:xfrm>
            <a:off x="7035675" y="2041575"/>
            <a:ext cx="4671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3600">
              <a:solidFill>
                <a:schemeClr val="accent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84" name="Google Shape;1284;p102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285" name="Google Shape;1285;p102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Agenda slide - v2">
  <p:cSld name="CUSTOM_10"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7" name="Google Shape;1287;p103"/>
          <p:cNvCxnSpPr/>
          <p:nvPr/>
        </p:nvCxnSpPr>
        <p:spPr>
          <a:xfrm>
            <a:off x="876150" y="1898000"/>
            <a:ext cx="5100" cy="23091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288" name="Google Shape;1288;p10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289" name="Google Shape;1289;p103"/>
          <p:cNvSpPr/>
          <p:nvPr/>
        </p:nvSpPr>
        <p:spPr>
          <a:xfrm>
            <a:off x="566250" y="1323245"/>
            <a:ext cx="624300" cy="624300"/>
          </a:xfrm>
          <a:prstGeom prst="ellipse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90" name="Google Shape;1290;p103"/>
          <p:cNvSpPr txBox="1"/>
          <p:nvPr>
            <p:ph idx="1" type="subTitle"/>
          </p:nvPr>
        </p:nvSpPr>
        <p:spPr>
          <a:xfrm>
            <a:off x="1491600" y="1358250"/>
            <a:ext cx="6157200" cy="2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91" name="Google Shape;1291;p103"/>
          <p:cNvSpPr txBox="1"/>
          <p:nvPr>
            <p:ph idx="2" type="subTitle"/>
          </p:nvPr>
        </p:nvSpPr>
        <p:spPr>
          <a:xfrm>
            <a:off x="1491600" y="3710900"/>
            <a:ext cx="6157200" cy="2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 sz="14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92" name="Google Shape;1292;p103"/>
          <p:cNvSpPr txBox="1"/>
          <p:nvPr>
            <p:ph idx="3" type="body"/>
          </p:nvPr>
        </p:nvSpPr>
        <p:spPr>
          <a:xfrm>
            <a:off x="1491600" y="3969025"/>
            <a:ext cx="6157200" cy="62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93" name="Google Shape;1293;p103"/>
          <p:cNvSpPr txBox="1"/>
          <p:nvPr>
            <p:ph idx="4" type="subTitle"/>
          </p:nvPr>
        </p:nvSpPr>
        <p:spPr>
          <a:xfrm>
            <a:off x="1491600" y="2534575"/>
            <a:ext cx="6157200" cy="2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 sz="14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94" name="Google Shape;1294;p103"/>
          <p:cNvSpPr txBox="1"/>
          <p:nvPr>
            <p:ph idx="5" type="body"/>
          </p:nvPr>
        </p:nvSpPr>
        <p:spPr>
          <a:xfrm>
            <a:off x="1491600" y="2802225"/>
            <a:ext cx="6157200" cy="62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95" name="Google Shape;1295;p103"/>
          <p:cNvSpPr txBox="1"/>
          <p:nvPr>
            <p:ph idx="6" type="body"/>
          </p:nvPr>
        </p:nvSpPr>
        <p:spPr>
          <a:xfrm>
            <a:off x="1491600" y="1635400"/>
            <a:ext cx="6157200" cy="62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96" name="Google Shape;1296;p103"/>
          <p:cNvSpPr/>
          <p:nvPr/>
        </p:nvSpPr>
        <p:spPr>
          <a:xfrm>
            <a:off x="566400" y="2495120"/>
            <a:ext cx="624300" cy="6243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97" name="Google Shape;1297;p103"/>
          <p:cNvSpPr/>
          <p:nvPr/>
        </p:nvSpPr>
        <p:spPr>
          <a:xfrm>
            <a:off x="566250" y="3666995"/>
            <a:ext cx="624300" cy="624300"/>
          </a:xfrm>
          <a:prstGeom prst="ellipse">
            <a:avLst/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98" name="Google Shape;1298;p103"/>
          <p:cNvSpPr txBox="1"/>
          <p:nvPr/>
        </p:nvSpPr>
        <p:spPr>
          <a:xfrm>
            <a:off x="703788" y="1418641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28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99" name="Google Shape;1299;p103"/>
          <p:cNvSpPr txBox="1"/>
          <p:nvPr/>
        </p:nvSpPr>
        <p:spPr>
          <a:xfrm>
            <a:off x="665388" y="2590516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28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00" name="Google Shape;1300;p103"/>
          <p:cNvSpPr txBox="1"/>
          <p:nvPr/>
        </p:nvSpPr>
        <p:spPr>
          <a:xfrm>
            <a:off x="665688" y="3766841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8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28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01" name="Google Shape;1301;p103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302" name="Google Shape;1302;p103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4818">
          <p15:clr>
            <a:srgbClr val="E46962"/>
          </p15:clr>
        </p15:guide>
        <p15:guide id="2" orient="horz" pos="1030">
          <p15:clr>
            <a:srgbClr val="E46962"/>
          </p15:clr>
        </p15:guide>
        <p15:guide id="3" orient="horz" pos="1768">
          <p15:clr>
            <a:srgbClr val="E46962"/>
          </p15:clr>
        </p15:guide>
        <p15:guide id="4" orient="horz" pos="2509">
          <p15:clr>
            <a:srgbClr val="E46962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Agenda slide - v3">
  <p:cSld name="CUSTOM_11_2"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0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05" name="Google Shape;1305;p104"/>
          <p:cNvSpPr txBox="1"/>
          <p:nvPr>
            <p:ph idx="1" type="subTitle"/>
          </p:nvPr>
        </p:nvSpPr>
        <p:spPr>
          <a:xfrm>
            <a:off x="566250" y="1411350"/>
            <a:ext cx="1808400" cy="3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06" name="Google Shape;1306;p104"/>
          <p:cNvSpPr txBox="1"/>
          <p:nvPr>
            <p:ph idx="2" type="body"/>
          </p:nvPr>
        </p:nvSpPr>
        <p:spPr>
          <a:xfrm>
            <a:off x="2650850" y="1411350"/>
            <a:ext cx="60780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7" name="Google Shape;1307;p104"/>
          <p:cNvSpPr txBox="1"/>
          <p:nvPr>
            <p:ph idx="3" type="subTitle"/>
          </p:nvPr>
        </p:nvSpPr>
        <p:spPr>
          <a:xfrm>
            <a:off x="566251" y="2631775"/>
            <a:ext cx="1808400" cy="3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08" name="Google Shape;1308;p104"/>
          <p:cNvSpPr txBox="1"/>
          <p:nvPr>
            <p:ph idx="4" type="body"/>
          </p:nvPr>
        </p:nvSpPr>
        <p:spPr>
          <a:xfrm>
            <a:off x="2650850" y="2631775"/>
            <a:ext cx="60780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9" name="Google Shape;1309;p104"/>
          <p:cNvSpPr txBox="1"/>
          <p:nvPr>
            <p:ph idx="5" type="subTitle"/>
          </p:nvPr>
        </p:nvSpPr>
        <p:spPr>
          <a:xfrm>
            <a:off x="566251" y="3852200"/>
            <a:ext cx="1808400" cy="3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10" name="Google Shape;1310;p104"/>
          <p:cNvSpPr txBox="1"/>
          <p:nvPr>
            <p:ph idx="6" type="body"/>
          </p:nvPr>
        </p:nvSpPr>
        <p:spPr>
          <a:xfrm>
            <a:off x="2650850" y="3852200"/>
            <a:ext cx="60780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467">
          <p15:clr>
            <a:srgbClr val="E46962"/>
          </p15:clr>
        </p15:guide>
        <p15:guide id="2" pos="1670">
          <p15:clr>
            <a:srgbClr val="E46962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Agenda slide - v1">
  <p:cSld name="CUSTOM_12"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05"/>
          <p:cNvSpPr txBox="1"/>
          <p:nvPr>
            <p:ph type="title"/>
          </p:nvPr>
        </p:nvSpPr>
        <p:spPr>
          <a:xfrm>
            <a:off x="566250" y="19145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cxnSp>
        <p:nvCxnSpPr>
          <p:cNvPr id="1313" name="Google Shape;1313;p105"/>
          <p:cNvCxnSpPr/>
          <p:nvPr/>
        </p:nvCxnSpPr>
        <p:spPr>
          <a:xfrm>
            <a:off x="571500" y="1773700"/>
            <a:ext cx="800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4" name="Google Shape;1314;p105"/>
          <p:cNvSpPr txBox="1"/>
          <p:nvPr>
            <p:ph idx="1" type="body"/>
          </p:nvPr>
        </p:nvSpPr>
        <p:spPr>
          <a:xfrm>
            <a:off x="1519050" y="1238025"/>
            <a:ext cx="6847500" cy="451800"/>
          </a:xfrm>
          <a:prstGeom prst="rect">
            <a:avLst/>
          </a:prstGeom>
        </p:spPr>
        <p:txBody>
          <a:bodyPr anchorCtr="0" anchor="ctr" bIns="90000" lIns="91425" spcFirstLastPara="1" rIns="91425" wrap="square" tIns="9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15" name="Google Shape;1315;p105"/>
          <p:cNvSpPr txBox="1"/>
          <p:nvPr>
            <p:ph idx="2" type="subTitle"/>
          </p:nvPr>
        </p:nvSpPr>
        <p:spPr>
          <a:xfrm>
            <a:off x="1519050" y="1857581"/>
            <a:ext cx="68475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 sz="14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cxnSp>
        <p:nvCxnSpPr>
          <p:cNvPr id="1316" name="Google Shape;1316;p105"/>
          <p:cNvCxnSpPr/>
          <p:nvPr/>
        </p:nvCxnSpPr>
        <p:spPr>
          <a:xfrm>
            <a:off x="574125" y="2786675"/>
            <a:ext cx="800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17" name="Google Shape;1317;p105"/>
          <p:cNvSpPr txBox="1"/>
          <p:nvPr>
            <p:ph idx="3" type="body"/>
          </p:nvPr>
        </p:nvSpPr>
        <p:spPr>
          <a:xfrm>
            <a:off x="1521675" y="2251000"/>
            <a:ext cx="6847500" cy="451800"/>
          </a:xfrm>
          <a:prstGeom prst="rect">
            <a:avLst/>
          </a:prstGeom>
        </p:spPr>
        <p:txBody>
          <a:bodyPr anchorCtr="0" anchor="ctr" bIns="90000" lIns="91425" spcFirstLastPara="1" rIns="91425" wrap="square" tIns="9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18" name="Google Shape;1318;p105"/>
          <p:cNvSpPr txBox="1"/>
          <p:nvPr>
            <p:ph idx="4" type="subTitle"/>
          </p:nvPr>
        </p:nvSpPr>
        <p:spPr>
          <a:xfrm>
            <a:off x="1521675" y="844606"/>
            <a:ext cx="68475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cxnSp>
        <p:nvCxnSpPr>
          <p:cNvPr id="1319" name="Google Shape;1319;p105"/>
          <p:cNvCxnSpPr/>
          <p:nvPr/>
        </p:nvCxnSpPr>
        <p:spPr>
          <a:xfrm>
            <a:off x="576750" y="3799650"/>
            <a:ext cx="8001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0" name="Google Shape;1320;p105"/>
          <p:cNvSpPr txBox="1"/>
          <p:nvPr>
            <p:ph idx="5" type="body"/>
          </p:nvPr>
        </p:nvSpPr>
        <p:spPr>
          <a:xfrm>
            <a:off x="1524300" y="3263975"/>
            <a:ext cx="6847500" cy="451800"/>
          </a:xfrm>
          <a:prstGeom prst="rect">
            <a:avLst/>
          </a:prstGeom>
        </p:spPr>
        <p:txBody>
          <a:bodyPr anchorCtr="0" anchor="ctr" bIns="90000" lIns="91425" spcFirstLastPara="1" rIns="91425" wrap="square" tIns="9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21" name="Google Shape;1321;p105"/>
          <p:cNvSpPr txBox="1"/>
          <p:nvPr>
            <p:ph idx="6" type="subTitle"/>
          </p:nvPr>
        </p:nvSpPr>
        <p:spPr>
          <a:xfrm>
            <a:off x="1524300" y="2870556"/>
            <a:ext cx="68475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 sz="14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22" name="Google Shape;1322;p105"/>
          <p:cNvSpPr txBox="1"/>
          <p:nvPr>
            <p:ph idx="7" type="body"/>
          </p:nvPr>
        </p:nvSpPr>
        <p:spPr>
          <a:xfrm>
            <a:off x="1521675" y="4276950"/>
            <a:ext cx="6847500" cy="451800"/>
          </a:xfrm>
          <a:prstGeom prst="rect">
            <a:avLst/>
          </a:prstGeom>
        </p:spPr>
        <p:txBody>
          <a:bodyPr anchorCtr="0" anchor="ctr" bIns="90000" lIns="91425" spcFirstLastPara="1" rIns="91425" wrap="square" tIns="9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23" name="Google Shape;1323;p105"/>
          <p:cNvSpPr txBox="1"/>
          <p:nvPr>
            <p:ph idx="8" type="subTitle"/>
          </p:nvPr>
        </p:nvSpPr>
        <p:spPr>
          <a:xfrm>
            <a:off x="1521675" y="3883531"/>
            <a:ext cx="6847500" cy="39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24" name="Google Shape;1324;p105"/>
          <p:cNvSpPr txBox="1"/>
          <p:nvPr/>
        </p:nvSpPr>
        <p:spPr>
          <a:xfrm>
            <a:off x="880125" y="10168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25" name="Google Shape;1325;p105"/>
          <p:cNvSpPr txBox="1"/>
          <p:nvPr/>
        </p:nvSpPr>
        <p:spPr>
          <a:xfrm>
            <a:off x="880125" y="2063441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3600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26" name="Google Shape;1326;p105"/>
          <p:cNvSpPr txBox="1"/>
          <p:nvPr/>
        </p:nvSpPr>
        <p:spPr>
          <a:xfrm>
            <a:off x="880125" y="30764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3600">
              <a:solidFill>
                <a:schemeClr val="accent3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27" name="Google Shape;1327;p105"/>
          <p:cNvSpPr txBox="1"/>
          <p:nvPr/>
        </p:nvSpPr>
        <p:spPr>
          <a:xfrm>
            <a:off x="880125" y="4055741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 sz="3600">
              <a:solidFill>
                <a:schemeClr val="accent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28" name="Google Shape;1328;p105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329" name="Google Shape;1329;p105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64">
          <p15:clr>
            <a:srgbClr val="E46962"/>
          </p15:clr>
        </p15:guide>
        <p15:guide id="2" pos="1020">
          <p15:clr>
            <a:srgbClr val="E46962"/>
          </p15:clr>
        </p15:guide>
        <p15:guide id="3" pos="689">
          <p15:clr>
            <a:srgbClr val="E46962"/>
          </p15:clr>
        </p15:guide>
        <p15:guide id="4" orient="horz" pos="532">
          <p15:clr>
            <a:srgbClr val="E46962"/>
          </p15:clr>
        </p15:guide>
        <p15:guide id="5" orient="horz" pos="777">
          <p15:clr>
            <a:srgbClr val="E46962"/>
          </p15:clr>
        </p15:guide>
        <p15:guide id="6" orient="horz" pos="1170">
          <p15:clr>
            <a:srgbClr val="E46962"/>
          </p15:clr>
        </p15:guide>
        <p15:guide id="7" orient="horz" pos="1418">
          <p15:clr>
            <a:srgbClr val="E46962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Agenda slide - v2">
  <p:cSld name="CUSTOM_12_1"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" name="Google Shape;1331;p106"/>
          <p:cNvCxnSpPr>
            <a:stCxn id="1332" idx="0"/>
            <a:endCxn id="1333" idx="2"/>
          </p:cNvCxnSpPr>
          <p:nvPr/>
        </p:nvCxnSpPr>
        <p:spPr>
          <a:xfrm>
            <a:off x="993131" y="1359704"/>
            <a:ext cx="0" cy="329190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334" name="Google Shape;1334;p106"/>
          <p:cNvSpPr/>
          <p:nvPr/>
        </p:nvSpPr>
        <p:spPr>
          <a:xfrm>
            <a:off x="656425" y="1233538"/>
            <a:ext cx="685800" cy="6858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5" name="Google Shape;1335;p106"/>
          <p:cNvSpPr txBox="1"/>
          <p:nvPr>
            <p:ph type="title"/>
          </p:nvPr>
        </p:nvSpPr>
        <p:spPr>
          <a:xfrm>
            <a:off x="566250" y="15867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36" name="Google Shape;1336;p106"/>
          <p:cNvSpPr txBox="1"/>
          <p:nvPr>
            <p:ph idx="1" type="body"/>
          </p:nvPr>
        </p:nvSpPr>
        <p:spPr>
          <a:xfrm>
            <a:off x="1700825" y="1495774"/>
            <a:ext cx="68475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37" name="Google Shape;1337;p106"/>
          <p:cNvSpPr txBox="1"/>
          <p:nvPr>
            <p:ph idx="2" type="subTitle"/>
          </p:nvPr>
        </p:nvSpPr>
        <p:spPr>
          <a:xfrm>
            <a:off x="1700850" y="1120105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38" name="Google Shape;1338;p106"/>
          <p:cNvSpPr/>
          <p:nvPr/>
        </p:nvSpPr>
        <p:spPr>
          <a:xfrm>
            <a:off x="656400" y="2147938"/>
            <a:ext cx="685800" cy="6858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39" name="Google Shape;1339;p106"/>
          <p:cNvSpPr txBox="1"/>
          <p:nvPr>
            <p:ph idx="3" type="body"/>
          </p:nvPr>
        </p:nvSpPr>
        <p:spPr>
          <a:xfrm>
            <a:off x="1700800" y="2410174"/>
            <a:ext cx="68475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0" name="Google Shape;1340;p106"/>
          <p:cNvSpPr txBox="1"/>
          <p:nvPr>
            <p:ph idx="4" type="subTitle"/>
          </p:nvPr>
        </p:nvSpPr>
        <p:spPr>
          <a:xfrm>
            <a:off x="1700825" y="2034505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 sz="14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41" name="Google Shape;1341;p106"/>
          <p:cNvSpPr/>
          <p:nvPr/>
        </p:nvSpPr>
        <p:spPr>
          <a:xfrm>
            <a:off x="656413" y="3062338"/>
            <a:ext cx="685800" cy="6858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42" name="Google Shape;1342;p106"/>
          <p:cNvSpPr txBox="1"/>
          <p:nvPr>
            <p:ph idx="5" type="body"/>
          </p:nvPr>
        </p:nvSpPr>
        <p:spPr>
          <a:xfrm>
            <a:off x="1700838" y="3324574"/>
            <a:ext cx="68475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3" name="Google Shape;1343;p106"/>
          <p:cNvSpPr txBox="1"/>
          <p:nvPr>
            <p:ph idx="6" type="subTitle"/>
          </p:nvPr>
        </p:nvSpPr>
        <p:spPr>
          <a:xfrm>
            <a:off x="1700825" y="2948905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 sz="14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44" name="Google Shape;1344;p106"/>
          <p:cNvSpPr/>
          <p:nvPr/>
        </p:nvSpPr>
        <p:spPr>
          <a:xfrm>
            <a:off x="656400" y="3976738"/>
            <a:ext cx="685800" cy="6858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45" name="Google Shape;1345;p106"/>
          <p:cNvSpPr txBox="1"/>
          <p:nvPr>
            <p:ph idx="7" type="body"/>
          </p:nvPr>
        </p:nvSpPr>
        <p:spPr>
          <a:xfrm>
            <a:off x="1700825" y="4238974"/>
            <a:ext cx="68475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6" name="Google Shape;1346;p106"/>
          <p:cNvSpPr txBox="1"/>
          <p:nvPr>
            <p:ph idx="8" type="subTitle"/>
          </p:nvPr>
        </p:nvSpPr>
        <p:spPr>
          <a:xfrm>
            <a:off x="1700825" y="3863305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32" name="Google Shape;1332;p106"/>
          <p:cNvSpPr txBox="1"/>
          <p:nvPr/>
        </p:nvSpPr>
        <p:spPr>
          <a:xfrm>
            <a:off x="780131" y="13597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3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7" name="Google Shape;1347;p106"/>
          <p:cNvSpPr txBox="1"/>
          <p:nvPr/>
        </p:nvSpPr>
        <p:spPr>
          <a:xfrm>
            <a:off x="780131" y="22741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3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8" name="Google Shape;1348;p106"/>
          <p:cNvSpPr txBox="1"/>
          <p:nvPr/>
        </p:nvSpPr>
        <p:spPr>
          <a:xfrm>
            <a:off x="780131" y="31885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3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9" name="Google Shape;1349;p106"/>
          <p:cNvSpPr txBox="1"/>
          <p:nvPr/>
        </p:nvSpPr>
        <p:spPr>
          <a:xfrm>
            <a:off x="780131" y="41029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 sz="36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50" name="Google Shape;1350;p106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351" name="Google Shape;1351;p106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071">
          <p15:clr>
            <a:srgbClr val="E46962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Agenda slide - v3">
  <p:cSld name="CUSTOM_12_2"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07"/>
          <p:cNvSpPr/>
          <p:nvPr/>
        </p:nvSpPr>
        <p:spPr>
          <a:xfrm>
            <a:off x="1508550" y="731378"/>
            <a:ext cx="6444900" cy="96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107"/>
          <p:cNvSpPr txBox="1"/>
          <p:nvPr>
            <p:ph type="title"/>
          </p:nvPr>
        </p:nvSpPr>
        <p:spPr>
          <a:xfrm>
            <a:off x="1508550" y="63425"/>
            <a:ext cx="6525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55" name="Google Shape;1355;p107"/>
          <p:cNvSpPr txBox="1"/>
          <p:nvPr>
            <p:ph idx="1" type="body"/>
          </p:nvPr>
        </p:nvSpPr>
        <p:spPr>
          <a:xfrm>
            <a:off x="1607250" y="1102775"/>
            <a:ext cx="6346200" cy="5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56" name="Google Shape;1356;p107"/>
          <p:cNvSpPr txBox="1"/>
          <p:nvPr>
            <p:ph idx="2" type="subTitle"/>
          </p:nvPr>
        </p:nvSpPr>
        <p:spPr>
          <a:xfrm>
            <a:off x="1607225" y="769475"/>
            <a:ext cx="6346200" cy="3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57" name="Google Shape;1357;p107"/>
          <p:cNvSpPr/>
          <p:nvPr/>
        </p:nvSpPr>
        <p:spPr>
          <a:xfrm>
            <a:off x="7953442" y="731378"/>
            <a:ext cx="81000" cy="965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58" name="Google Shape;1358;p107"/>
          <p:cNvSpPr/>
          <p:nvPr/>
        </p:nvSpPr>
        <p:spPr>
          <a:xfrm>
            <a:off x="1508550" y="1792328"/>
            <a:ext cx="6444900" cy="96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9" name="Google Shape;1359;p107"/>
          <p:cNvSpPr txBox="1"/>
          <p:nvPr>
            <p:ph idx="3" type="body"/>
          </p:nvPr>
        </p:nvSpPr>
        <p:spPr>
          <a:xfrm>
            <a:off x="1607250" y="2163725"/>
            <a:ext cx="6346200" cy="5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0" name="Google Shape;1360;p107"/>
          <p:cNvSpPr txBox="1"/>
          <p:nvPr>
            <p:ph idx="4" type="subTitle"/>
          </p:nvPr>
        </p:nvSpPr>
        <p:spPr>
          <a:xfrm>
            <a:off x="1607250" y="1830425"/>
            <a:ext cx="6346200" cy="3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 sz="14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61" name="Google Shape;1361;p107"/>
          <p:cNvSpPr/>
          <p:nvPr/>
        </p:nvSpPr>
        <p:spPr>
          <a:xfrm>
            <a:off x="7953442" y="1792328"/>
            <a:ext cx="81000" cy="96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2" name="Google Shape;1362;p107"/>
          <p:cNvSpPr/>
          <p:nvPr/>
        </p:nvSpPr>
        <p:spPr>
          <a:xfrm>
            <a:off x="1508550" y="2913278"/>
            <a:ext cx="6444900" cy="96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107"/>
          <p:cNvSpPr txBox="1"/>
          <p:nvPr>
            <p:ph idx="5" type="body"/>
          </p:nvPr>
        </p:nvSpPr>
        <p:spPr>
          <a:xfrm>
            <a:off x="1607250" y="3284675"/>
            <a:ext cx="6346200" cy="5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4" name="Google Shape;1364;p107"/>
          <p:cNvSpPr txBox="1"/>
          <p:nvPr>
            <p:ph idx="6" type="subTitle"/>
          </p:nvPr>
        </p:nvSpPr>
        <p:spPr>
          <a:xfrm>
            <a:off x="1607250" y="2951375"/>
            <a:ext cx="6444900" cy="3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 sz="14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65" name="Google Shape;1365;p107"/>
          <p:cNvSpPr/>
          <p:nvPr/>
        </p:nvSpPr>
        <p:spPr>
          <a:xfrm>
            <a:off x="7953442" y="2913278"/>
            <a:ext cx="81000" cy="965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66" name="Google Shape;1366;p107"/>
          <p:cNvSpPr/>
          <p:nvPr/>
        </p:nvSpPr>
        <p:spPr>
          <a:xfrm>
            <a:off x="1508550" y="4034228"/>
            <a:ext cx="6444900" cy="965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107"/>
          <p:cNvSpPr txBox="1"/>
          <p:nvPr>
            <p:ph idx="7" type="body"/>
          </p:nvPr>
        </p:nvSpPr>
        <p:spPr>
          <a:xfrm>
            <a:off x="1607250" y="4405625"/>
            <a:ext cx="6346200" cy="53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8" name="Google Shape;1368;p107"/>
          <p:cNvSpPr txBox="1"/>
          <p:nvPr>
            <p:ph idx="8" type="subTitle"/>
          </p:nvPr>
        </p:nvSpPr>
        <p:spPr>
          <a:xfrm>
            <a:off x="1607250" y="4072325"/>
            <a:ext cx="6346200" cy="3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69" name="Google Shape;1369;p107"/>
          <p:cNvSpPr/>
          <p:nvPr/>
        </p:nvSpPr>
        <p:spPr>
          <a:xfrm>
            <a:off x="7953442" y="4034228"/>
            <a:ext cx="81000" cy="96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70" name="Google Shape;1370;p107"/>
          <p:cNvSpPr txBox="1"/>
          <p:nvPr/>
        </p:nvSpPr>
        <p:spPr>
          <a:xfrm>
            <a:off x="663050" y="969429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71" name="Google Shape;1371;p107"/>
          <p:cNvSpPr txBox="1"/>
          <p:nvPr/>
        </p:nvSpPr>
        <p:spPr>
          <a:xfrm>
            <a:off x="663050" y="2058429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3600">
              <a:solidFill>
                <a:schemeClr val="accen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72" name="Google Shape;1372;p107"/>
          <p:cNvSpPr txBox="1"/>
          <p:nvPr/>
        </p:nvSpPr>
        <p:spPr>
          <a:xfrm>
            <a:off x="663050" y="3147429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3600">
              <a:solidFill>
                <a:schemeClr val="accent3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73" name="Google Shape;1373;p107"/>
          <p:cNvSpPr txBox="1"/>
          <p:nvPr/>
        </p:nvSpPr>
        <p:spPr>
          <a:xfrm>
            <a:off x="663050" y="4300329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 sz="3600">
              <a:solidFill>
                <a:schemeClr val="accent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52">
          <p15:clr>
            <a:srgbClr val="E46962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Agenda slide - v1">
  <p:cSld name="CUSTOM_13_2"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8"/>
          <p:cNvSpPr txBox="1"/>
          <p:nvPr>
            <p:ph type="title"/>
          </p:nvPr>
        </p:nvSpPr>
        <p:spPr>
          <a:xfrm>
            <a:off x="1431123" y="51175"/>
            <a:ext cx="6853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376" name="Google Shape;1376;p108"/>
          <p:cNvSpPr/>
          <p:nvPr/>
        </p:nvSpPr>
        <p:spPr>
          <a:xfrm>
            <a:off x="-9477" y="-190500"/>
            <a:ext cx="762000" cy="5524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77" name="Google Shape;1377;p108"/>
          <p:cNvSpPr/>
          <p:nvPr/>
        </p:nvSpPr>
        <p:spPr>
          <a:xfrm>
            <a:off x="423423" y="804575"/>
            <a:ext cx="572700" cy="572700"/>
          </a:xfrm>
          <a:prstGeom prst="ellipse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78" name="Google Shape;1378;p108"/>
          <p:cNvCxnSpPr/>
          <p:nvPr/>
        </p:nvCxnSpPr>
        <p:spPr>
          <a:xfrm>
            <a:off x="728148" y="1090325"/>
            <a:ext cx="707400" cy="4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79" name="Google Shape;1379;p108"/>
          <p:cNvSpPr/>
          <p:nvPr/>
        </p:nvSpPr>
        <p:spPr>
          <a:xfrm>
            <a:off x="423423" y="1705475"/>
            <a:ext cx="572700" cy="572700"/>
          </a:xfrm>
          <a:prstGeom prst="ellipse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80" name="Google Shape;1380;p108"/>
          <p:cNvCxnSpPr/>
          <p:nvPr/>
        </p:nvCxnSpPr>
        <p:spPr>
          <a:xfrm>
            <a:off x="728148" y="1991225"/>
            <a:ext cx="707400" cy="4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81" name="Google Shape;1381;p108"/>
          <p:cNvSpPr/>
          <p:nvPr/>
        </p:nvSpPr>
        <p:spPr>
          <a:xfrm>
            <a:off x="1449234" y="692675"/>
            <a:ext cx="7463700" cy="800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2" name="Google Shape;1382;p108"/>
          <p:cNvSpPr txBox="1"/>
          <p:nvPr>
            <p:ph idx="1" type="subTitle"/>
          </p:nvPr>
        </p:nvSpPr>
        <p:spPr>
          <a:xfrm>
            <a:off x="1492176" y="713300"/>
            <a:ext cx="1774800" cy="7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83" name="Google Shape;1383;p108"/>
          <p:cNvSpPr txBox="1"/>
          <p:nvPr>
            <p:ph idx="2" type="body"/>
          </p:nvPr>
        </p:nvSpPr>
        <p:spPr>
          <a:xfrm>
            <a:off x="3399125" y="717875"/>
            <a:ext cx="5321100" cy="77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384" name="Google Shape;1384;p108"/>
          <p:cNvSpPr/>
          <p:nvPr/>
        </p:nvSpPr>
        <p:spPr>
          <a:xfrm>
            <a:off x="1455682" y="1582275"/>
            <a:ext cx="7463700" cy="800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p108"/>
          <p:cNvSpPr txBox="1"/>
          <p:nvPr>
            <p:ph idx="3" type="subTitle"/>
          </p:nvPr>
        </p:nvSpPr>
        <p:spPr>
          <a:xfrm>
            <a:off x="1492176" y="1577625"/>
            <a:ext cx="17748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86" name="Google Shape;1386;p108"/>
          <p:cNvSpPr txBox="1"/>
          <p:nvPr>
            <p:ph idx="4" type="body"/>
          </p:nvPr>
        </p:nvSpPr>
        <p:spPr>
          <a:xfrm>
            <a:off x="3399125" y="1582275"/>
            <a:ext cx="53211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387" name="Google Shape;1387;p108"/>
          <p:cNvSpPr/>
          <p:nvPr/>
        </p:nvSpPr>
        <p:spPr>
          <a:xfrm>
            <a:off x="423423" y="2599725"/>
            <a:ext cx="572700" cy="572700"/>
          </a:xfrm>
          <a:prstGeom prst="ellipse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88" name="Google Shape;1388;p108"/>
          <p:cNvCxnSpPr/>
          <p:nvPr/>
        </p:nvCxnSpPr>
        <p:spPr>
          <a:xfrm>
            <a:off x="728148" y="2885475"/>
            <a:ext cx="707400" cy="4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89" name="Google Shape;1389;p108"/>
          <p:cNvSpPr/>
          <p:nvPr/>
        </p:nvSpPr>
        <p:spPr>
          <a:xfrm>
            <a:off x="1455682" y="2476525"/>
            <a:ext cx="7463700" cy="800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108"/>
          <p:cNvSpPr txBox="1"/>
          <p:nvPr>
            <p:ph idx="5" type="subTitle"/>
          </p:nvPr>
        </p:nvSpPr>
        <p:spPr>
          <a:xfrm>
            <a:off x="1492176" y="2471875"/>
            <a:ext cx="17748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91" name="Google Shape;1391;p108"/>
          <p:cNvSpPr txBox="1"/>
          <p:nvPr>
            <p:ph idx="6" type="body"/>
          </p:nvPr>
        </p:nvSpPr>
        <p:spPr>
          <a:xfrm>
            <a:off x="3399125" y="2476525"/>
            <a:ext cx="53211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392" name="Google Shape;1392;p108"/>
          <p:cNvSpPr/>
          <p:nvPr/>
        </p:nvSpPr>
        <p:spPr>
          <a:xfrm>
            <a:off x="423423" y="3498625"/>
            <a:ext cx="572700" cy="572700"/>
          </a:xfrm>
          <a:prstGeom prst="ellipse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3" name="Google Shape;1393;p108"/>
          <p:cNvCxnSpPr/>
          <p:nvPr/>
        </p:nvCxnSpPr>
        <p:spPr>
          <a:xfrm>
            <a:off x="728148" y="3784375"/>
            <a:ext cx="707400" cy="4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94" name="Google Shape;1394;p108"/>
          <p:cNvSpPr/>
          <p:nvPr/>
        </p:nvSpPr>
        <p:spPr>
          <a:xfrm>
            <a:off x="1455682" y="3375425"/>
            <a:ext cx="7463700" cy="800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p108"/>
          <p:cNvSpPr txBox="1"/>
          <p:nvPr>
            <p:ph idx="7" type="subTitle"/>
          </p:nvPr>
        </p:nvSpPr>
        <p:spPr>
          <a:xfrm>
            <a:off x="1492176" y="3370775"/>
            <a:ext cx="17748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396" name="Google Shape;1396;p108"/>
          <p:cNvSpPr txBox="1"/>
          <p:nvPr>
            <p:ph idx="8" type="body"/>
          </p:nvPr>
        </p:nvSpPr>
        <p:spPr>
          <a:xfrm>
            <a:off x="3399125" y="3375425"/>
            <a:ext cx="53211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397" name="Google Shape;1397;p108"/>
          <p:cNvSpPr/>
          <p:nvPr/>
        </p:nvSpPr>
        <p:spPr>
          <a:xfrm>
            <a:off x="402573" y="4392875"/>
            <a:ext cx="572700" cy="572700"/>
          </a:xfrm>
          <a:prstGeom prst="ellipse">
            <a:avLst/>
          </a:prstGeom>
          <a:solidFill>
            <a:schemeClr val="accent5"/>
          </a:solidFill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98" name="Google Shape;1398;p108"/>
          <p:cNvCxnSpPr/>
          <p:nvPr/>
        </p:nvCxnSpPr>
        <p:spPr>
          <a:xfrm>
            <a:off x="707298" y="4678625"/>
            <a:ext cx="707400" cy="4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99" name="Google Shape;1399;p108"/>
          <p:cNvSpPr/>
          <p:nvPr/>
        </p:nvSpPr>
        <p:spPr>
          <a:xfrm>
            <a:off x="1431125" y="4269675"/>
            <a:ext cx="7463700" cy="800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0" name="Google Shape;1400;p108"/>
          <p:cNvSpPr txBox="1"/>
          <p:nvPr>
            <p:ph idx="9" type="subTitle"/>
          </p:nvPr>
        </p:nvSpPr>
        <p:spPr>
          <a:xfrm>
            <a:off x="1492176" y="4265025"/>
            <a:ext cx="17748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01" name="Google Shape;1401;p108"/>
          <p:cNvSpPr txBox="1"/>
          <p:nvPr>
            <p:ph idx="13" type="body"/>
          </p:nvPr>
        </p:nvSpPr>
        <p:spPr>
          <a:xfrm>
            <a:off x="3399125" y="4269675"/>
            <a:ext cx="5321100" cy="80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02" name="Google Shape;1402;p108"/>
          <p:cNvSpPr txBox="1"/>
          <p:nvPr/>
        </p:nvSpPr>
        <p:spPr>
          <a:xfrm>
            <a:off x="496773" y="874179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30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3" name="Google Shape;1403;p108"/>
          <p:cNvSpPr txBox="1"/>
          <p:nvPr/>
        </p:nvSpPr>
        <p:spPr>
          <a:xfrm>
            <a:off x="496773" y="177175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30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4" name="Google Shape;1404;p108"/>
          <p:cNvSpPr txBox="1"/>
          <p:nvPr/>
        </p:nvSpPr>
        <p:spPr>
          <a:xfrm>
            <a:off x="475923" y="267165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30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5" name="Google Shape;1405;p108"/>
          <p:cNvSpPr txBox="1"/>
          <p:nvPr/>
        </p:nvSpPr>
        <p:spPr>
          <a:xfrm>
            <a:off x="475923" y="35659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 sz="30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6" name="Google Shape;1406;p108"/>
          <p:cNvSpPr txBox="1"/>
          <p:nvPr/>
        </p:nvSpPr>
        <p:spPr>
          <a:xfrm>
            <a:off x="475923" y="44648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5</a:t>
            </a:r>
            <a:endParaRPr b="1" sz="3000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1414">
          <p15:clr>
            <a:srgbClr val="E46962"/>
          </p15:clr>
        </p15:guide>
        <p15:guide id="2" orient="horz" pos="1247">
          <p15:clr>
            <a:srgbClr val="E46962"/>
          </p15:clr>
        </p15:guide>
        <p15:guide id="3" orient="horz" pos="1757">
          <p15:clr>
            <a:srgbClr val="E46962"/>
          </p15:clr>
        </p15:guide>
        <p15:guide id="4" orient="horz" pos="2239">
          <p15:clr>
            <a:srgbClr val="E46962"/>
          </p15:clr>
        </p15:guide>
        <p15:guide id="5" orient="horz" pos="2748">
          <p15:clr>
            <a:srgbClr val="E46962"/>
          </p15:clr>
        </p15:guide>
        <p15:guide id="6" orient="horz" pos="1043">
          <p15:clr>
            <a:srgbClr val="E46962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Agenda slide - v2">
  <p:cSld name="CUSTOM_14"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09"/>
          <p:cNvSpPr/>
          <p:nvPr/>
        </p:nvSpPr>
        <p:spPr>
          <a:xfrm>
            <a:off x="5551238" y="2593000"/>
            <a:ext cx="933600" cy="9336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9" name="Google Shape;1409;p109"/>
          <p:cNvSpPr/>
          <p:nvPr/>
        </p:nvSpPr>
        <p:spPr>
          <a:xfrm>
            <a:off x="7030625" y="1499962"/>
            <a:ext cx="933600" cy="9336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10" name="Google Shape;1410;p109"/>
          <p:cNvSpPr/>
          <p:nvPr/>
        </p:nvSpPr>
        <p:spPr>
          <a:xfrm>
            <a:off x="4105188" y="1499975"/>
            <a:ext cx="933600" cy="9336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11" name="Google Shape;1411;p109"/>
          <p:cNvSpPr/>
          <p:nvPr/>
        </p:nvSpPr>
        <p:spPr>
          <a:xfrm>
            <a:off x="2631825" y="2593000"/>
            <a:ext cx="933600" cy="9336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12" name="Google Shape;1412;p10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13" name="Google Shape;1413;p109"/>
          <p:cNvSpPr/>
          <p:nvPr/>
        </p:nvSpPr>
        <p:spPr>
          <a:xfrm>
            <a:off x="1158450" y="1512575"/>
            <a:ext cx="933600" cy="9336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14" name="Google Shape;1414;p109"/>
          <p:cNvSpPr txBox="1"/>
          <p:nvPr>
            <p:ph idx="1" type="subTitle"/>
          </p:nvPr>
        </p:nvSpPr>
        <p:spPr>
          <a:xfrm>
            <a:off x="2353650" y="3716950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15" name="Google Shape;1415;p109"/>
          <p:cNvSpPr txBox="1"/>
          <p:nvPr>
            <p:ph idx="2" type="subTitle"/>
          </p:nvPr>
        </p:nvSpPr>
        <p:spPr>
          <a:xfrm>
            <a:off x="895925" y="2707300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16" name="Google Shape;1416;p109"/>
          <p:cNvSpPr txBox="1"/>
          <p:nvPr>
            <p:ph idx="3" type="subTitle"/>
          </p:nvPr>
        </p:nvSpPr>
        <p:spPr>
          <a:xfrm>
            <a:off x="3852925" y="2707300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17" name="Google Shape;1417;p109"/>
          <p:cNvSpPr txBox="1"/>
          <p:nvPr>
            <p:ph idx="4" type="subTitle"/>
          </p:nvPr>
        </p:nvSpPr>
        <p:spPr>
          <a:xfrm>
            <a:off x="5352200" y="3716950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18" name="Google Shape;1418;p109"/>
          <p:cNvSpPr txBox="1"/>
          <p:nvPr>
            <p:ph idx="5" type="subTitle"/>
          </p:nvPr>
        </p:nvSpPr>
        <p:spPr>
          <a:xfrm>
            <a:off x="6851475" y="2707300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19" name="Google Shape;1419;p109"/>
          <p:cNvSpPr txBox="1"/>
          <p:nvPr/>
        </p:nvSpPr>
        <p:spPr>
          <a:xfrm>
            <a:off x="1383700" y="1762629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20" name="Google Shape;1420;p109"/>
          <p:cNvSpPr txBox="1"/>
          <p:nvPr/>
        </p:nvSpPr>
        <p:spPr>
          <a:xfrm>
            <a:off x="2864850" y="284305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21" name="Google Shape;1421;p109"/>
          <p:cNvSpPr txBox="1"/>
          <p:nvPr/>
        </p:nvSpPr>
        <p:spPr>
          <a:xfrm>
            <a:off x="4319763" y="175000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22" name="Google Shape;1422;p109"/>
          <p:cNvSpPr txBox="1"/>
          <p:nvPr/>
        </p:nvSpPr>
        <p:spPr>
          <a:xfrm>
            <a:off x="5773675" y="2843054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23" name="Google Shape;1423;p109"/>
          <p:cNvSpPr txBox="1"/>
          <p:nvPr/>
        </p:nvSpPr>
        <p:spPr>
          <a:xfrm>
            <a:off x="7255850" y="1762629"/>
            <a:ext cx="4260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5</a:t>
            </a:r>
            <a:endParaRPr b="1" sz="36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24" name="Google Shape;1424;p109"/>
          <p:cNvSpPr txBox="1"/>
          <p:nvPr>
            <p:ph idx="6" type="body"/>
          </p:nvPr>
        </p:nvSpPr>
        <p:spPr>
          <a:xfrm>
            <a:off x="901050" y="3044300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25" name="Google Shape;1425;p109"/>
          <p:cNvSpPr txBox="1"/>
          <p:nvPr>
            <p:ph idx="7" type="body"/>
          </p:nvPr>
        </p:nvSpPr>
        <p:spPr>
          <a:xfrm>
            <a:off x="2353650" y="3977750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26" name="Google Shape;1426;p109"/>
          <p:cNvSpPr txBox="1"/>
          <p:nvPr>
            <p:ph idx="8" type="body"/>
          </p:nvPr>
        </p:nvSpPr>
        <p:spPr>
          <a:xfrm>
            <a:off x="3852925" y="3044300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27" name="Google Shape;1427;p109"/>
          <p:cNvSpPr txBox="1"/>
          <p:nvPr>
            <p:ph idx="9" type="body"/>
          </p:nvPr>
        </p:nvSpPr>
        <p:spPr>
          <a:xfrm>
            <a:off x="5352200" y="3977750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28" name="Google Shape;1428;p109"/>
          <p:cNvSpPr txBox="1"/>
          <p:nvPr>
            <p:ph idx="13" type="body"/>
          </p:nvPr>
        </p:nvSpPr>
        <p:spPr>
          <a:xfrm>
            <a:off x="6851475" y="3044300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29" name="Google Shape;1429;p109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430" name="Google Shape;1430;p109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3061">
          <p15:clr>
            <a:srgbClr val="E46962"/>
          </p15:clr>
        </p15:guide>
        <p15:guide id="2" orient="horz" pos="1705">
          <p15:clr>
            <a:srgbClr val="E46962"/>
          </p15:clr>
        </p15:guide>
        <p15:guide id="3" orient="horz" pos="1944">
          <p15:clr>
            <a:srgbClr val="E46962"/>
          </p15:clr>
        </p15:guide>
        <p15:guide id="4" pos="1480">
          <p15:clr>
            <a:srgbClr val="E46962"/>
          </p15:clr>
        </p15:guide>
        <p15:guide id="5" pos="2395">
          <p15:clr>
            <a:srgbClr val="E46962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Agenda slide - v3">
  <p:cSld name="CUSTOM_15"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2" name="Google Shape;1432;p110"/>
          <p:cNvGrpSpPr/>
          <p:nvPr/>
        </p:nvGrpSpPr>
        <p:grpSpPr>
          <a:xfrm>
            <a:off x="7138250" y="1582333"/>
            <a:ext cx="1448400" cy="2150273"/>
            <a:chOff x="566250" y="2019300"/>
            <a:chExt cx="1448400" cy="1481925"/>
          </a:xfrm>
        </p:grpSpPr>
        <p:sp>
          <p:nvSpPr>
            <p:cNvPr id="1433" name="Google Shape;1433;p110"/>
            <p:cNvSpPr/>
            <p:nvPr/>
          </p:nvSpPr>
          <p:spPr>
            <a:xfrm>
              <a:off x="566250" y="2052825"/>
              <a:ext cx="1448400" cy="1448400"/>
            </a:xfrm>
            <a:prstGeom prst="rect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434" name="Google Shape;1434;p110"/>
            <p:cNvSpPr/>
            <p:nvPr/>
          </p:nvSpPr>
          <p:spPr>
            <a:xfrm>
              <a:off x="1562100" y="2019300"/>
              <a:ext cx="61800" cy="61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1435" name="Google Shape;1435;p110"/>
          <p:cNvGrpSpPr/>
          <p:nvPr/>
        </p:nvGrpSpPr>
        <p:grpSpPr>
          <a:xfrm>
            <a:off x="5498350" y="1582333"/>
            <a:ext cx="1448400" cy="2150273"/>
            <a:chOff x="566250" y="2019300"/>
            <a:chExt cx="1448400" cy="1481925"/>
          </a:xfrm>
        </p:grpSpPr>
        <p:sp>
          <p:nvSpPr>
            <p:cNvPr id="1436" name="Google Shape;1436;p110"/>
            <p:cNvSpPr/>
            <p:nvPr/>
          </p:nvSpPr>
          <p:spPr>
            <a:xfrm>
              <a:off x="566250" y="2052825"/>
              <a:ext cx="1448400" cy="1448400"/>
            </a:xfrm>
            <a:prstGeom prst="rect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437" name="Google Shape;1437;p110"/>
            <p:cNvSpPr/>
            <p:nvPr/>
          </p:nvSpPr>
          <p:spPr>
            <a:xfrm>
              <a:off x="1562100" y="2019300"/>
              <a:ext cx="61800" cy="61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1438" name="Google Shape;1438;p110"/>
          <p:cNvGrpSpPr/>
          <p:nvPr/>
        </p:nvGrpSpPr>
        <p:grpSpPr>
          <a:xfrm>
            <a:off x="3854575" y="1582314"/>
            <a:ext cx="1448400" cy="2150273"/>
            <a:chOff x="566250" y="2019300"/>
            <a:chExt cx="1448400" cy="1481925"/>
          </a:xfrm>
        </p:grpSpPr>
        <p:sp>
          <p:nvSpPr>
            <p:cNvPr id="1439" name="Google Shape;1439;p110"/>
            <p:cNvSpPr/>
            <p:nvPr/>
          </p:nvSpPr>
          <p:spPr>
            <a:xfrm>
              <a:off x="566250" y="2052825"/>
              <a:ext cx="1448400" cy="1448400"/>
            </a:xfrm>
            <a:prstGeom prst="rect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440" name="Google Shape;1440;p110"/>
            <p:cNvSpPr/>
            <p:nvPr/>
          </p:nvSpPr>
          <p:spPr>
            <a:xfrm>
              <a:off x="1562100" y="2019300"/>
              <a:ext cx="61800" cy="61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1441" name="Google Shape;1441;p110"/>
          <p:cNvGrpSpPr/>
          <p:nvPr/>
        </p:nvGrpSpPr>
        <p:grpSpPr>
          <a:xfrm>
            <a:off x="2197250" y="1582314"/>
            <a:ext cx="1448400" cy="2150273"/>
            <a:chOff x="566250" y="2019300"/>
            <a:chExt cx="1448400" cy="1481925"/>
          </a:xfrm>
        </p:grpSpPr>
        <p:sp>
          <p:nvSpPr>
            <p:cNvPr id="1442" name="Google Shape;1442;p110"/>
            <p:cNvSpPr/>
            <p:nvPr/>
          </p:nvSpPr>
          <p:spPr>
            <a:xfrm>
              <a:off x="566250" y="2052825"/>
              <a:ext cx="1448400" cy="1448400"/>
            </a:xfrm>
            <a:prstGeom prst="rect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443" name="Google Shape;1443;p110"/>
            <p:cNvSpPr/>
            <p:nvPr/>
          </p:nvSpPr>
          <p:spPr>
            <a:xfrm>
              <a:off x="1562100" y="2019300"/>
              <a:ext cx="61800" cy="61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1444" name="Google Shape;1444;p110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grpSp>
        <p:nvGrpSpPr>
          <p:cNvPr id="1445" name="Google Shape;1445;p110"/>
          <p:cNvGrpSpPr/>
          <p:nvPr/>
        </p:nvGrpSpPr>
        <p:grpSpPr>
          <a:xfrm>
            <a:off x="566250" y="1582333"/>
            <a:ext cx="1448400" cy="2150273"/>
            <a:chOff x="566250" y="2019300"/>
            <a:chExt cx="1448400" cy="1481925"/>
          </a:xfrm>
        </p:grpSpPr>
        <p:sp>
          <p:nvSpPr>
            <p:cNvPr id="1446" name="Google Shape;1446;p110"/>
            <p:cNvSpPr/>
            <p:nvPr/>
          </p:nvSpPr>
          <p:spPr>
            <a:xfrm>
              <a:off x="566250" y="2052825"/>
              <a:ext cx="1448400" cy="1448400"/>
            </a:xfrm>
            <a:prstGeom prst="rect">
              <a:avLst/>
            </a:prstGeom>
            <a:noFill/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1447" name="Google Shape;1447;p110"/>
            <p:cNvSpPr/>
            <p:nvPr/>
          </p:nvSpPr>
          <p:spPr>
            <a:xfrm>
              <a:off x="1562100" y="2019300"/>
              <a:ext cx="61800" cy="61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1448" name="Google Shape;1448;p110"/>
          <p:cNvSpPr/>
          <p:nvPr/>
        </p:nvSpPr>
        <p:spPr>
          <a:xfrm>
            <a:off x="1675775" y="1488959"/>
            <a:ext cx="451800" cy="45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49" name="Google Shape;1449;p110"/>
          <p:cNvSpPr/>
          <p:nvPr/>
        </p:nvSpPr>
        <p:spPr>
          <a:xfrm>
            <a:off x="3307800" y="1488959"/>
            <a:ext cx="451800" cy="45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0" name="Google Shape;1450;p110"/>
          <p:cNvSpPr/>
          <p:nvPr/>
        </p:nvSpPr>
        <p:spPr>
          <a:xfrm>
            <a:off x="4958875" y="1488959"/>
            <a:ext cx="451800" cy="45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1" name="Google Shape;1451;p110"/>
          <p:cNvSpPr/>
          <p:nvPr/>
        </p:nvSpPr>
        <p:spPr>
          <a:xfrm>
            <a:off x="6608038" y="1488959"/>
            <a:ext cx="451800" cy="45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2" name="Google Shape;1452;p110"/>
          <p:cNvSpPr/>
          <p:nvPr/>
        </p:nvSpPr>
        <p:spPr>
          <a:xfrm>
            <a:off x="8241975" y="1488959"/>
            <a:ext cx="451800" cy="451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3" name="Google Shape;1453;p110"/>
          <p:cNvSpPr txBox="1"/>
          <p:nvPr>
            <p:ph idx="1" type="subTitle"/>
          </p:nvPr>
        </p:nvSpPr>
        <p:spPr>
          <a:xfrm>
            <a:off x="566250" y="1974988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54" name="Google Shape;1454;p110"/>
          <p:cNvSpPr txBox="1"/>
          <p:nvPr>
            <p:ph idx="2" type="subTitle"/>
          </p:nvPr>
        </p:nvSpPr>
        <p:spPr>
          <a:xfrm>
            <a:off x="2210413" y="1974963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55" name="Google Shape;1455;p110"/>
          <p:cNvSpPr txBox="1"/>
          <p:nvPr>
            <p:ph idx="3" type="subTitle"/>
          </p:nvPr>
        </p:nvSpPr>
        <p:spPr>
          <a:xfrm>
            <a:off x="3854575" y="1974963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56" name="Google Shape;1456;p110"/>
          <p:cNvSpPr txBox="1"/>
          <p:nvPr>
            <p:ph idx="4" type="subTitle"/>
          </p:nvPr>
        </p:nvSpPr>
        <p:spPr>
          <a:xfrm>
            <a:off x="5498350" y="1974988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57" name="Google Shape;1457;p110"/>
          <p:cNvSpPr txBox="1"/>
          <p:nvPr>
            <p:ph idx="5" type="subTitle"/>
          </p:nvPr>
        </p:nvSpPr>
        <p:spPr>
          <a:xfrm>
            <a:off x="7129501" y="1974988"/>
            <a:ext cx="1448400" cy="3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458" name="Google Shape;1458;p110"/>
          <p:cNvSpPr/>
          <p:nvPr/>
        </p:nvSpPr>
        <p:spPr>
          <a:xfrm>
            <a:off x="0" y="4057650"/>
            <a:ext cx="9144000" cy="108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110"/>
          <p:cNvSpPr txBox="1"/>
          <p:nvPr/>
        </p:nvSpPr>
        <p:spPr>
          <a:xfrm>
            <a:off x="1696500" y="1550613"/>
            <a:ext cx="322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 sz="24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0" name="Google Shape;1460;p110"/>
          <p:cNvSpPr txBox="1"/>
          <p:nvPr/>
        </p:nvSpPr>
        <p:spPr>
          <a:xfrm>
            <a:off x="3279250" y="1550613"/>
            <a:ext cx="322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 sz="24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1" name="Google Shape;1461;p110"/>
          <p:cNvSpPr txBox="1"/>
          <p:nvPr/>
        </p:nvSpPr>
        <p:spPr>
          <a:xfrm>
            <a:off x="4943650" y="1550613"/>
            <a:ext cx="322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 sz="24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2" name="Google Shape;1462;p110"/>
          <p:cNvSpPr txBox="1"/>
          <p:nvPr/>
        </p:nvSpPr>
        <p:spPr>
          <a:xfrm>
            <a:off x="6564450" y="1550613"/>
            <a:ext cx="322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 sz="24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3" name="Google Shape;1463;p110"/>
          <p:cNvSpPr txBox="1"/>
          <p:nvPr/>
        </p:nvSpPr>
        <p:spPr>
          <a:xfrm>
            <a:off x="8241975" y="1550613"/>
            <a:ext cx="322800" cy="32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2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5</a:t>
            </a:r>
            <a:endParaRPr b="1" sz="24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4" name="Google Shape;1464;p110"/>
          <p:cNvSpPr txBox="1"/>
          <p:nvPr>
            <p:ph idx="6" type="body"/>
          </p:nvPr>
        </p:nvSpPr>
        <p:spPr>
          <a:xfrm>
            <a:off x="566250" y="2387838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65" name="Google Shape;1465;p110"/>
          <p:cNvSpPr txBox="1"/>
          <p:nvPr>
            <p:ph idx="7" type="body"/>
          </p:nvPr>
        </p:nvSpPr>
        <p:spPr>
          <a:xfrm>
            <a:off x="2197250" y="2387838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66" name="Google Shape;1466;p110"/>
          <p:cNvSpPr txBox="1"/>
          <p:nvPr>
            <p:ph idx="8" type="body"/>
          </p:nvPr>
        </p:nvSpPr>
        <p:spPr>
          <a:xfrm>
            <a:off x="3854575" y="2387838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67" name="Google Shape;1467;p110"/>
          <p:cNvSpPr txBox="1"/>
          <p:nvPr>
            <p:ph idx="9" type="body"/>
          </p:nvPr>
        </p:nvSpPr>
        <p:spPr>
          <a:xfrm>
            <a:off x="5498350" y="2387838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68" name="Google Shape;1468;p110"/>
          <p:cNvSpPr txBox="1"/>
          <p:nvPr>
            <p:ph idx="13" type="body"/>
          </p:nvPr>
        </p:nvSpPr>
        <p:spPr>
          <a:xfrm>
            <a:off x="7138250" y="2387838"/>
            <a:ext cx="14484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469" name="Google Shape;1469;p110"/>
          <p:cNvSpPr/>
          <p:nvPr/>
        </p:nvSpPr>
        <p:spPr>
          <a:xfrm rot="1443446">
            <a:off x="9007242" y="24109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Google Shape;1470;p110"/>
          <p:cNvSpPr/>
          <p:nvPr/>
        </p:nvSpPr>
        <p:spPr>
          <a:xfrm>
            <a:off x="-911752" y="118641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strike="noStrike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71" name="Google Shape;1471;p110"/>
          <p:cNvSpPr/>
          <p:nvPr/>
        </p:nvSpPr>
        <p:spPr>
          <a:xfrm>
            <a:off x="1082237" y="48852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 slide - v2">
  <p:cSld name="CUSTOM_17"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11"/>
          <p:cNvSpPr txBox="1"/>
          <p:nvPr>
            <p:ph type="title"/>
          </p:nvPr>
        </p:nvSpPr>
        <p:spPr>
          <a:xfrm>
            <a:off x="4572000" y="185350"/>
            <a:ext cx="400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74" name="Google Shape;1474;p111"/>
          <p:cNvSpPr/>
          <p:nvPr/>
        </p:nvSpPr>
        <p:spPr>
          <a:xfrm>
            <a:off x="0" y="-14325"/>
            <a:ext cx="4286400" cy="516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75" name="Google Shape;1475;p111"/>
          <p:cNvSpPr/>
          <p:nvPr>
            <p:ph idx="2" type="pic"/>
          </p:nvPr>
        </p:nvSpPr>
        <p:spPr>
          <a:xfrm>
            <a:off x="771600" y="284850"/>
            <a:ext cx="2743200" cy="4573800"/>
          </a:xfrm>
          <a:prstGeom prst="roundRect">
            <a:avLst>
              <a:gd fmla="val 2255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6" name="Google Shape;1476;p111"/>
          <p:cNvSpPr/>
          <p:nvPr/>
        </p:nvSpPr>
        <p:spPr>
          <a:xfrm>
            <a:off x="4572013" y="882575"/>
            <a:ext cx="3956100" cy="79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111"/>
          <p:cNvSpPr txBox="1"/>
          <p:nvPr>
            <p:ph idx="1" type="body"/>
          </p:nvPr>
        </p:nvSpPr>
        <p:spPr>
          <a:xfrm>
            <a:off x="4572000" y="1240150"/>
            <a:ext cx="3956100" cy="437700"/>
          </a:xfrm>
          <a:prstGeom prst="rect">
            <a:avLst/>
          </a:prstGeom>
        </p:spPr>
        <p:txBody>
          <a:bodyPr anchorCtr="0" anchor="ctr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78" name="Google Shape;1478;p111"/>
          <p:cNvSpPr/>
          <p:nvPr/>
        </p:nvSpPr>
        <p:spPr>
          <a:xfrm>
            <a:off x="8528088" y="882600"/>
            <a:ext cx="49800" cy="795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79" name="Google Shape;1479;p111"/>
          <p:cNvSpPr/>
          <p:nvPr/>
        </p:nvSpPr>
        <p:spPr>
          <a:xfrm>
            <a:off x="4572013" y="1906525"/>
            <a:ext cx="3956100" cy="79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111"/>
          <p:cNvSpPr txBox="1"/>
          <p:nvPr>
            <p:ph idx="3" type="body"/>
          </p:nvPr>
        </p:nvSpPr>
        <p:spPr>
          <a:xfrm>
            <a:off x="4572000" y="2264100"/>
            <a:ext cx="3956100" cy="437700"/>
          </a:xfrm>
          <a:prstGeom prst="rect">
            <a:avLst/>
          </a:prstGeom>
        </p:spPr>
        <p:txBody>
          <a:bodyPr anchorCtr="0" anchor="ctr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81" name="Google Shape;1481;p111"/>
          <p:cNvSpPr/>
          <p:nvPr/>
        </p:nvSpPr>
        <p:spPr>
          <a:xfrm>
            <a:off x="8528088" y="1906550"/>
            <a:ext cx="49800" cy="795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2" name="Google Shape;1482;p111"/>
          <p:cNvSpPr/>
          <p:nvPr/>
        </p:nvSpPr>
        <p:spPr>
          <a:xfrm>
            <a:off x="4572013" y="2930500"/>
            <a:ext cx="3956100" cy="79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111"/>
          <p:cNvSpPr txBox="1"/>
          <p:nvPr>
            <p:ph idx="4" type="body"/>
          </p:nvPr>
        </p:nvSpPr>
        <p:spPr>
          <a:xfrm>
            <a:off x="4572000" y="3288075"/>
            <a:ext cx="3956100" cy="437700"/>
          </a:xfrm>
          <a:prstGeom prst="rect">
            <a:avLst/>
          </a:prstGeom>
        </p:spPr>
        <p:txBody>
          <a:bodyPr anchorCtr="0" anchor="ctr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84" name="Google Shape;1484;p111"/>
          <p:cNvSpPr/>
          <p:nvPr/>
        </p:nvSpPr>
        <p:spPr>
          <a:xfrm>
            <a:off x="8528088" y="2930525"/>
            <a:ext cx="49800" cy="795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5" name="Google Shape;1485;p111"/>
          <p:cNvSpPr/>
          <p:nvPr/>
        </p:nvSpPr>
        <p:spPr>
          <a:xfrm>
            <a:off x="4572025" y="3954500"/>
            <a:ext cx="3956100" cy="1065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6" name="Google Shape;1486;p111"/>
          <p:cNvSpPr txBox="1"/>
          <p:nvPr>
            <p:ph idx="5" type="body"/>
          </p:nvPr>
        </p:nvSpPr>
        <p:spPr>
          <a:xfrm>
            <a:off x="4572000" y="4312075"/>
            <a:ext cx="3956100" cy="678900"/>
          </a:xfrm>
          <a:prstGeom prst="rect">
            <a:avLst/>
          </a:prstGeom>
        </p:spPr>
        <p:txBody>
          <a:bodyPr anchorCtr="0" anchor="ctr" bIns="91425" lIns="9000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87" name="Google Shape;1487;p111"/>
          <p:cNvSpPr/>
          <p:nvPr/>
        </p:nvSpPr>
        <p:spPr>
          <a:xfrm>
            <a:off x="8528100" y="3954534"/>
            <a:ext cx="49800" cy="106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88" name="Google Shape;1488;p111"/>
          <p:cNvSpPr txBox="1"/>
          <p:nvPr/>
        </p:nvSpPr>
        <p:spPr>
          <a:xfrm>
            <a:off x="4572025" y="947638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Number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89" name="Google Shape;1489;p111"/>
          <p:cNvSpPr txBox="1"/>
          <p:nvPr/>
        </p:nvSpPr>
        <p:spPr>
          <a:xfrm>
            <a:off x="4572025" y="1971588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Email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90" name="Google Shape;1490;p111"/>
          <p:cNvSpPr txBox="1"/>
          <p:nvPr/>
        </p:nvSpPr>
        <p:spPr>
          <a:xfrm>
            <a:off x="4572025" y="2995538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Site Link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91" name="Google Shape;1491;p111"/>
          <p:cNvSpPr txBox="1"/>
          <p:nvPr/>
        </p:nvSpPr>
        <p:spPr>
          <a:xfrm>
            <a:off x="4572025" y="4019488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Address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E46962"/>
          </p15:clr>
        </p15:guide>
        <p15:guide id="2" orient="horz" pos="689">
          <p15:clr>
            <a:srgbClr val="E46962"/>
          </p15:clr>
        </p15:guide>
        <p15:guide id="3" orient="horz" pos="1334">
          <p15:clr>
            <a:srgbClr val="E46962"/>
          </p15:clr>
        </p15:guide>
        <p15:guide id="4" orient="horz" pos="1979">
          <p15:clr>
            <a:srgbClr val="E46962"/>
          </p15:clr>
        </p15:guide>
        <p15:guide id="5" orient="horz" pos="2624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 slide - v3">
  <p:cSld name="CUSTOM_18_2"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12"/>
          <p:cNvSpPr/>
          <p:nvPr/>
        </p:nvSpPr>
        <p:spPr>
          <a:xfrm>
            <a:off x="1924050" y="1109375"/>
            <a:ext cx="6653700" cy="39114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p112"/>
          <p:cNvSpPr/>
          <p:nvPr/>
        </p:nvSpPr>
        <p:spPr>
          <a:xfrm>
            <a:off x="757275" y="445025"/>
            <a:ext cx="2571600" cy="2695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95" name="Google Shape;1495;p112"/>
          <p:cNvSpPr txBox="1"/>
          <p:nvPr>
            <p:ph type="title"/>
          </p:nvPr>
        </p:nvSpPr>
        <p:spPr>
          <a:xfrm>
            <a:off x="3612600" y="445025"/>
            <a:ext cx="4965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496" name="Google Shape;1496;p112"/>
          <p:cNvSpPr/>
          <p:nvPr>
            <p:ph idx="2" type="pic"/>
          </p:nvPr>
        </p:nvSpPr>
        <p:spPr>
          <a:xfrm>
            <a:off x="609600" y="445025"/>
            <a:ext cx="2619300" cy="2619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97" name="Google Shape;1497;p112"/>
          <p:cNvSpPr txBox="1"/>
          <p:nvPr>
            <p:ph idx="1" type="body"/>
          </p:nvPr>
        </p:nvSpPr>
        <p:spPr>
          <a:xfrm>
            <a:off x="3587900" y="1578075"/>
            <a:ext cx="3857400" cy="478200"/>
          </a:xfrm>
          <a:prstGeom prst="rect">
            <a:avLst/>
          </a:prstGeom>
        </p:spPr>
        <p:txBody>
          <a:bodyPr anchorCtr="0" anchor="ctr" bIns="36000" lIns="0" spcFirstLastPara="1" rIns="91425" wrap="square" tIns="36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98" name="Google Shape;1498;p112"/>
          <p:cNvSpPr txBox="1"/>
          <p:nvPr>
            <p:ph idx="3" type="body"/>
          </p:nvPr>
        </p:nvSpPr>
        <p:spPr>
          <a:xfrm>
            <a:off x="3587900" y="2421975"/>
            <a:ext cx="3857400" cy="478200"/>
          </a:xfrm>
          <a:prstGeom prst="rect">
            <a:avLst/>
          </a:prstGeom>
        </p:spPr>
        <p:txBody>
          <a:bodyPr anchorCtr="0" anchor="ctr" bIns="36000" lIns="0" spcFirstLastPara="1" rIns="91425" wrap="square" tIns="36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99" name="Google Shape;1499;p112"/>
          <p:cNvSpPr txBox="1"/>
          <p:nvPr>
            <p:ph idx="4" type="body"/>
          </p:nvPr>
        </p:nvSpPr>
        <p:spPr>
          <a:xfrm>
            <a:off x="3587900" y="3265875"/>
            <a:ext cx="3857400" cy="478200"/>
          </a:xfrm>
          <a:prstGeom prst="rect">
            <a:avLst/>
          </a:prstGeom>
        </p:spPr>
        <p:txBody>
          <a:bodyPr anchorCtr="0" anchor="ctr" bIns="36000" lIns="0" spcFirstLastPara="1" rIns="91425" wrap="square" tIns="36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00" name="Google Shape;1500;p112"/>
          <p:cNvSpPr txBox="1"/>
          <p:nvPr>
            <p:ph idx="5" type="body"/>
          </p:nvPr>
        </p:nvSpPr>
        <p:spPr>
          <a:xfrm>
            <a:off x="3587900" y="4109775"/>
            <a:ext cx="3857400" cy="833700"/>
          </a:xfrm>
          <a:prstGeom prst="rect">
            <a:avLst/>
          </a:prstGeom>
        </p:spPr>
        <p:txBody>
          <a:bodyPr anchorCtr="0" anchor="ctr" bIns="36000" lIns="0" spcFirstLastPara="1" rIns="91425" wrap="square" tIns="36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01" name="Google Shape;1501;p112"/>
          <p:cNvSpPr txBox="1"/>
          <p:nvPr/>
        </p:nvSpPr>
        <p:spPr>
          <a:xfrm>
            <a:off x="3587900" y="1231013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Number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02" name="Google Shape;1502;p112"/>
          <p:cNvSpPr txBox="1"/>
          <p:nvPr/>
        </p:nvSpPr>
        <p:spPr>
          <a:xfrm>
            <a:off x="3587900" y="2092863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Email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03" name="Google Shape;1503;p112"/>
          <p:cNvSpPr txBox="1"/>
          <p:nvPr/>
        </p:nvSpPr>
        <p:spPr>
          <a:xfrm>
            <a:off x="3587900" y="2900163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Site Link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04" name="Google Shape;1504;p112"/>
          <p:cNvSpPr txBox="1"/>
          <p:nvPr/>
        </p:nvSpPr>
        <p:spPr>
          <a:xfrm>
            <a:off x="3587900" y="3780663"/>
            <a:ext cx="3792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Address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260">
          <p15:clr>
            <a:srgbClr val="E46962"/>
          </p15:clr>
        </p15:guide>
        <p15:guide id="2" pos="4706">
          <p15:clr>
            <a:srgbClr val="E46962"/>
          </p15:clr>
        </p15:guide>
        <p15:guide id="3" orient="horz" pos="3240">
          <p15:clr>
            <a:srgbClr val="E46962"/>
          </p15:clr>
        </p15:guide>
        <p15:guide id="4" orient="horz" pos="879">
          <p15:clr>
            <a:srgbClr val="E46962"/>
          </p15:clr>
        </p15:guide>
        <p15:guide id="5" orient="horz" pos="1410">
          <p15:clr>
            <a:srgbClr val="E46962"/>
          </p15:clr>
        </p15:guide>
        <p15:guide id="6" orient="horz" pos="1931">
          <p15:clr>
            <a:srgbClr val="E46962"/>
          </p15:clr>
        </p15:guide>
        <p15:guide id="7" orient="horz" pos="2474">
          <p15:clr>
            <a:srgbClr val="E46962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user layout - v2">
  <p:cSld name="CUSTOM_20_2">
    <p:spTree>
      <p:nvGrpSpPr>
        <p:cNvPr id="1505" name="Shape 1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6" name="Google Shape;1506;p113"/>
          <p:cNvSpPr/>
          <p:nvPr/>
        </p:nvSpPr>
        <p:spPr>
          <a:xfrm>
            <a:off x="590550" y="1377275"/>
            <a:ext cx="8011500" cy="2871000"/>
          </a:xfrm>
          <a:prstGeom prst="round1Rect">
            <a:avLst>
              <a:gd fmla="val 16667" name="adj"/>
            </a:avLst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7" name="Google Shape;1507;p113"/>
          <p:cNvSpPr/>
          <p:nvPr/>
        </p:nvSpPr>
        <p:spPr>
          <a:xfrm>
            <a:off x="581025" y="2743200"/>
            <a:ext cx="2114700" cy="150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08" name="Google Shape;1508;p11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09" name="Google Shape;1509;p113"/>
          <p:cNvSpPr/>
          <p:nvPr>
            <p:ph idx="2" type="pic"/>
          </p:nvPr>
        </p:nvSpPr>
        <p:spPr>
          <a:xfrm>
            <a:off x="580950" y="1377275"/>
            <a:ext cx="2114700" cy="2129400"/>
          </a:xfrm>
          <a:prstGeom prst="rect">
            <a:avLst/>
          </a:prstGeom>
          <a:noFill/>
          <a:ln>
            <a:noFill/>
          </a:ln>
        </p:spPr>
      </p:sp>
      <p:sp>
        <p:nvSpPr>
          <p:cNvPr id="1510" name="Google Shape;1510;p113"/>
          <p:cNvSpPr txBox="1"/>
          <p:nvPr>
            <p:ph idx="1" type="body"/>
          </p:nvPr>
        </p:nvSpPr>
        <p:spPr>
          <a:xfrm>
            <a:off x="648500" y="3843100"/>
            <a:ext cx="2002200" cy="328500"/>
          </a:xfrm>
          <a:prstGeom prst="rect">
            <a:avLst/>
          </a:prstGeom>
        </p:spPr>
        <p:txBody>
          <a:bodyPr anchorCtr="0" anchor="ctr" bIns="91425" lIns="0" spcFirstLastPara="1" rIns="126000" wrap="square" tIns="9000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11" name="Google Shape;1511;p113"/>
          <p:cNvSpPr txBox="1"/>
          <p:nvPr>
            <p:ph idx="3" type="subTitle"/>
          </p:nvPr>
        </p:nvSpPr>
        <p:spPr>
          <a:xfrm>
            <a:off x="648500" y="3570400"/>
            <a:ext cx="2002200" cy="272700"/>
          </a:xfrm>
          <a:prstGeom prst="rect">
            <a:avLst/>
          </a:prstGeom>
        </p:spPr>
        <p:txBody>
          <a:bodyPr anchorCtr="0" anchor="ctr" bIns="91425" lIns="0" spcFirstLastPara="1" rIns="126000" wrap="square" tIns="9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12" name="Google Shape;1512;p113"/>
          <p:cNvSpPr txBox="1"/>
          <p:nvPr>
            <p:ph idx="4" type="body"/>
          </p:nvPr>
        </p:nvSpPr>
        <p:spPr>
          <a:xfrm>
            <a:off x="2894025" y="1513901"/>
            <a:ext cx="5536500" cy="2587800"/>
          </a:xfrm>
          <a:prstGeom prst="rect">
            <a:avLst/>
          </a:prstGeom>
        </p:spPr>
        <p:txBody>
          <a:bodyPr anchorCtr="0" anchor="ctr" bIns="108000" lIns="0" spcFirstLastPara="1" rIns="108000" wrap="square" tIns="18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13" name="Google Shape;1513;p113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514" name="Google Shape;1514;p113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515" name="Google Shape;1515;p113"/>
          <p:cNvSpPr/>
          <p:nvPr/>
        </p:nvSpPr>
        <p:spPr>
          <a:xfrm rot="1443446">
            <a:off x="9007242" y="24109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113"/>
          <p:cNvSpPr/>
          <p:nvPr/>
        </p:nvSpPr>
        <p:spPr>
          <a:xfrm>
            <a:off x="-911752" y="118641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113"/>
          <p:cNvSpPr/>
          <p:nvPr/>
        </p:nvSpPr>
        <p:spPr>
          <a:xfrm>
            <a:off x="1082237" y="48852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user layout - v3">
  <p:cSld name="CUSTOM_21_2">
    <p:spTree>
      <p:nvGrpSpPr>
        <p:cNvPr id="1518" name="Shape 1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Google Shape;1519;p114"/>
          <p:cNvSpPr/>
          <p:nvPr/>
        </p:nvSpPr>
        <p:spPr>
          <a:xfrm>
            <a:off x="0" y="1962150"/>
            <a:ext cx="9144000" cy="188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20" name="Google Shape;1520;p114"/>
          <p:cNvSpPr/>
          <p:nvPr/>
        </p:nvSpPr>
        <p:spPr>
          <a:xfrm>
            <a:off x="566250" y="1186400"/>
            <a:ext cx="8011500" cy="3300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11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22" name="Google Shape;1522;p114"/>
          <p:cNvSpPr/>
          <p:nvPr>
            <p:ph idx="2" type="pic"/>
          </p:nvPr>
        </p:nvSpPr>
        <p:spPr>
          <a:xfrm>
            <a:off x="1143000" y="1524000"/>
            <a:ext cx="1886100" cy="1886100"/>
          </a:xfrm>
          <a:prstGeom prst="ellipse">
            <a:avLst/>
          </a:prstGeom>
          <a:noFill/>
          <a:ln cap="flat" cmpd="sng" w="1143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3" name="Google Shape;1523;p114"/>
          <p:cNvSpPr txBox="1"/>
          <p:nvPr>
            <p:ph idx="1" type="body"/>
          </p:nvPr>
        </p:nvSpPr>
        <p:spPr>
          <a:xfrm>
            <a:off x="1143000" y="3852306"/>
            <a:ext cx="3532500" cy="403500"/>
          </a:xfrm>
          <a:prstGeom prst="rect">
            <a:avLst/>
          </a:prstGeom>
        </p:spPr>
        <p:txBody>
          <a:bodyPr anchorCtr="0" anchor="t" bIns="108000" lIns="0" spcFirstLastPara="1" rIns="90000" wrap="square" tIns="10800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24" name="Google Shape;1524;p114"/>
          <p:cNvSpPr txBox="1"/>
          <p:nvPr>
            <p:ph idx="3" type="subTitle"/>
          </p:nvPr>
        </p:nvSpPr>
        <p:spPr>
          <a:xfrm>
            <a:off x="1143000" y="3506150"/>
            <a:ext cx="3532500" cy="342000"/>
          </a:xfrm>
          <a:prstGeom prst="rect">
            <a:avLst/>
          </a:prstGeom>
        </p:spPr>
        <p:txBody>
          <a:bodyPr anchorCtr="0" anchor="ctr" bIns="108000" lIns="0" spcFirstLastPara="1" rIns="91425" wrap="square" tIns="108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5" name="Google Shape;1525;p114"/>
          <p:cNvSpPr txBox="1"/>
          <p:nvPr>
            <p:ph idx="4" type="body"/>
          </p:nvPr>
        </p:nvSpPr>
        <p:spPr>
          <a:xfrm>
            <a:off x="3268325" y="1524000"/>
            <a:ext cx="4806900" cy="1275900"/>
          </a:xfrm>
          <a:prstGeom prst="rect">
            <a:avLst/>
          </a:prstGeom>
        </p:spPr>
        <p:txBody>
          <a:bodyPr anchorCtr="0" anchor="t" bIns="108000" lIns="0" spcFirstLastPara="1" rIns="91425" wrap="square" tIns="108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26" name="Google Shape;1526;p114"/>
          <p:cNvSpPr/>
          <p:nvPr/>
        </p:nvSpPr>
        <p:spPr>
          <a:xfrm rot="1443446">
            <a:off x="9007242" y="24109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114"/>
          <p:cNvSpPr/>
          <p:nvPr/>
        </p:nvSpPr>
        <p:spPr>
          <a:xfrm>
            <a:off x="-911752" y="118641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114"/>
          <p:cNvSpPr/>
          <p:nvPr/>
        </p:nvSpPr>
        <p:spPr>
          <a:xfrm>
            <a:off x="1082237" y="48852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059">
          <p15:clr>
            <a:srgbClr val="E46962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s slide - v1">
  <p:cSld name="CUSTOM_22_2">
    <p:spTree>
      <p:nvGrpSpPr>
        <p:cNvPr id="1529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p115"/>
          <p:cNvSpPr/>
          <p:nvPr>
            <p:ph idx="2" type="pic"/>
          </p:nvPr>
        </p:nvSpPr>
        <p:spPr>
          <a:xfrm>
            <a:off x="1266525" y="1796600"/>
            <a:ext cx="2300100" cy="2007900"/>
          </a:xfrm>
          <a:prstGeom prst="rect">
            <a:avLst/>
          </a:prstGeom>
          <a:noFill/>
          <a:ln>
            <a:noFill/>
          </a:ln>
        </p:spPr>
      </p:sp>
      <p:sp>
        <p:nvSpPr>
          <p:cNvPr id="1531" name="Google Shape;1531;p11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32" name="Google Shape;1532;p115"/>
          <p:cNvSpPr/>
          <p:nvPr/>
        </p:nvSpPr>
        <p:spPr>
          <a:xfrm>
            <a:off x="566250" y="1671800"/>
            <a:ext cx="119700" cy="225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33" name="Google Shape;1533;p115"/>
          <p:cNvSpPr/>
          <p:nvPr/>
        </p:nvSpPr>
        <p:spPr>
          <a:xfrm>
            <a:off x="3623775" y="1729700"/>
            <a:ext cx="3710400" cy="21417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34" name="Google Shape;1534;p115"/>
          <p:cNvSpPr txBox="1"/>
          <p:nvPr/>
        </p:nvSpPr>
        <p:spPr>
          <a:xfrm>
            <a:off x="3747600" y="1671800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“</a:t>
            </a:r>
            <a:endParaRPr sz="960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35" name="Google Shape;1535;p115"/>
          <p:cNvSpPr txBox="1"/>
          <p:nvPr/>
        </p:nvSpPr>
        <p:spPr>
          <a:xfrm flipH="1" rot="10800000">
            <a:off x="6586050" y="3480875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“</a:t>
            </a:r>
            <a:endParaRPr sz="960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36" name="Google Shape;1536;p115"/>
          <p:cNvSpPr txBox="1"/>
          <p:nvPr>
            <p:ph idx="1" type="body"/>
          </p:nvPr>
        </p:nvSpPr>
        <p:spPr>
          <a:xfrm>
            <a:off x="4319100" y="2075225"/>
            <a:ext cx="2267100" cy="1524000"/>
          </a:xfrm>
          <a:prstGeom prst="rect">
            <a:avLst/>
          </a:prstGeom>
        </p:spPr>
        <p:txBody>
          <a:bodyPr anchorCtr="0" anchor="ctr" bIns="90000" lIns="90000" spcFirstLastPara="1" rIns="90000" wrap="square" tIns="9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37" name="Google Shape;1537;p115"/>
          <p:cNvSpPr/>
          <p:nvPr/>
        </p:nvSpPr>
        <p:spPr>
          <a:xfrm rot="1443446">
            <a:off x="9007242" y="24109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115"/>
          <p:cNvSpPr/>
          <p:nvPr/>
        </p:nvSpPr>
        <p:spPr>
          <a:xfrm>
            <a:off x="-911752" y="118641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115"/>
          <p:cNvSpPr/>
          <p:nvPr/>
        </p:nvSpPr>
        <p:spPr>
          <a:xfrm>
            <a:off x="1082237" y="48852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s slide - v3">
  <p:cSld name="CUSTOM_24_1"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16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542" name="Google Shape;1542;p116"/>
          <p:cNvSpPr/>
          <p:nvPr/>
        </p:nvSpPr>
        <p:spPr>
          <a:xfrm>
            <a:off x="1685850" y="1514475"/>
            <a:ext cx="5772300" cy="2943300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43" name="Google Shape;1543;p116"/>
          <p:cNvSpPr/>
          <p:nvPr/>
        </p:nvSpPr>
        <p:spPr>
          <a:xfrm>
            <a:off x="1343025" y="1333500"/>
            <a:ext cx="1200300" cy="1200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4" name="Google Shape;1544;p116"/>
          <p:cNvSpPr/>
          <p:nvPr/>
        </p:nvSpPr>
        <p:spPr>
          <a:xfrm>
            <a:off x="6534150" y="3438525"/>
            <a:ext cx="1200300" cy="1200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116"/>
          <p:cNvSpPr txBox="1"/>
          <p:nvPr/>
        </p:nvSpPr>
        <p:spPr>
          <a:xfrm>
            <a:off x="1190550" y="1110575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“</a:t>
            </a:r>
            <a:endParaRPr sz="180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46" name="Google Shape;1546;p116"/>
          <p:cNvSpPr txBox="1"/>
          <p:nvPr/>
        </p:nvSpPr>
        <p:spPr>
          <a:xfrm flipH="1" rot="10800000">
            <a:off x="7257975" y="4302275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“</a:t>
            </a:r>
            <a:endParaRPr sz="180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547" name="Google Shape;1547;p116"/>
          <p:cNvSpPr txBox="1"/>
          <p:nvPr>
            <p:ph idx="1" type="body"/>
          </p:nvPr>
        </p:nvSpPr>
        <p:spPr>
          <a:xfrm>
            <a:off x="2675888" y="1751925"/>
            <a:ext cx="3725700" cy="2468400"/>
          </a:xfrm>
          <a:prstGeom prst="rect">
            <a:avLst/>
          </a:prstGeom>
        </p:spPr>
        <p:txBody>
          <a:bodyPr anchorCtr="0" anchor="ctr" bIns="180000" lIns="180000" spcFirstLastPara="1" rIns="180000" wrap="square" tIns="18000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●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○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■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●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○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■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●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○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 Medium"/>
              <a:buChar char="■"/>
              <a:defRPr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1548" name="Google Shape;1548;p116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549" name="Google Shape;1549;p116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1 1 1">
  <p:cSld name="TITLE_AND_BODY_2_1"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p117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52" name="Google Shape;1552;p117"/>
          <p:cNvSpPr txBox="1"/>
          <p:nvPr>
            <p:ph idx="1" type="body"/>
          </p:nvPr>
        </p:nvSpPr>
        <p:spPr>
          <a:xfrm>
            <a:off x="650850" y="1987200"/>
            <a:ext cx="37767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553" name="Google Shape;1553;p117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54" name="Google Shape;1554;p117"/>
          <p:cNvSpPr txBox="1"/>
          <p:nvPr>
            <p:ph idx="2" type="body"/>
          </p:nvPr>
        </p:nvSpPr>
        <p:spPr>
          <a:xfrm>
            <a:off x="4845450" y="1987200"/>
            <a:ext cx="37323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555" name="Google Shape;1555;p117"/>
          <p:cNvSpPr/>
          <p:nvPr/>
        </p:nvSpPr>
        <p:spPr>
          <a:xfrm>
            <a:off x="566250" y="1370350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6" name="Google Shape;1556;p117"/>
          <p:cNvSpPr/>
          <p:nvPr/>
        </p:nvSpPr>
        <p:spPr>
          <a:xfrm>
            <a:off x="4760850" y="1370350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117"/>
          <p:cNvSpPr/>
          <p:nvPr/>
        </p:nvSpPr>
        <p:spPr>
          <a:xfrm>
            <a:off x="566250" y="1738675"/>
            <a:ext cx="156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8" name="Google Shape;1558;p117"/>
          <p:cNvSpPr/>
          <p:nvPr/>
        </p:nvSpPr>
        <p:spPr>
          <a:xfrm>
            <a:off x="4760850" y="1738675"/>
            <a:ext cx="156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9" name="Google Shape;1559;p117"/>
          <p:cNvSpPr txBox="1"/>
          <p:nvPr>
            <p:ph idx="3" type="subTitle"/>
          </p:nvPr>
        </p:nvSpPr>
        <p:spPr>
          <a:xfrm>
            <a:off x="650850" y="1367825"/>
            <a:ext cx="37323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560" name="Google Shape;1560;p117"/>
          <p:cNvSpPr txBox="1"/>
          <p:nvPr>
            <p:ph idx="4" type="subTitle"/>
          </p:nvPr>
        </p:nvSpPr>
        <p:spPr>
          <a:xfrm>
            <a:off x="4845525" y="1367825"/>
            <a:ext cx="37323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561" name="Google Shape;1561;p117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562" name="Google Shape;1562;p117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1 1">
  <p:cSld name="TITLE_AND_BODY_1_3_1_4"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18"/>
          <p:cNvSpPr/>
          <p:nvPr/>
        </p:nvSpPr>
        <p:spPr>
          <a:xfrm>
            <a:off x="4902575" y="153100"/>
            <a:ext cx="74700" cy="48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5" name="Google Shape;1565;p118"/>
          <p:cNvSpPr/>
          <p:nvPr>
            <p:ph idx="2" type="pic"/>
          </p:nvPr>
        </p:nvSpPr>
        <p:spPr>
          <a:xfrm>
            <a:off x="4977275" y="0"/>
            <a:ext cx="416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566" name="Google Shape;1566;p118"/>
          <p:cNvSpPr txBox="1"/>
          <p:nvPr>
            <p:ph type="title"/>
          </p:nvPr>
        </p:nvSpPr>
        <p:spPr>
          <a:xfrm>
            <a:off x="566250" y="597425"/>
            <a:ext cx="40935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67" name="Google Shape;1567;p118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68" name="Google Shape;1568;p118"/>
          <p:cNvSpPr txBox="1"/>
          <p:nvPr>
            <p:ph idx="1" type="body"/>
          </p:nvPr>
        </p:nvSpPr>
        <p:spPr>
          <a:xfrm>
            <a:off x="566250" y="1154125"/>
            <a:ext cx="4093500" cy="32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1569" name="Google Shape;1569;p118"/>
          <p:cNvSpPr/>
          <p:nvPr/>
        </p:nvSpPr>
        <p:spPr>
          <a:xfrm>
            <a:off x="-503789" y="1027235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0" name="Google Shape;1570;p118"/>
          <p:cNvSpPr/>
          <p:nvPr/>
        </p:nvSpPr>
        <p:spPr>
          <a:xfrm rot="928263">
            <a:off x="441868" y="471231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 a list + image 1 1">
  <p:cSld name="MAIN_POINT_1_3"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119"/>
          <p:cNvSpPr/>
          <p:nvPr/>
        </p:nvSpPr>
        <p:spPr>
          <a:xfrm>
            <a:off x="83893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3" name="Google Shape;1573;p119"/>
          <p:cNvSpPr/>
          <p:nvPr/>
        </p:nvSpPr>
        <p:spPr>
          <a:xfrm>
            <a:off x="0" y="3249700"/>
            <a:ext cx="9144000" cy="190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119"/>
          <p:cNvSpPr/>
          <p:nvPr>
            <p:ph idx="2" type="pic"/>
          </p:nvPr>
        </p:nvSpPr>
        <p:spPr>
          <a:xfrm>
            <a:off x="560300" y="1522125"/>
            <a:ext cx="3922200" cy="3046800"/>
          </a:xfrm>
          <a:prstGeom prst="roundRect">
            <a:avLst>
              <a:gd fmla="val 316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5" name="Google Shape;1575;p119"/>
          <p:cNvSpPr txBox="1"/>
          <p:nvPr>
            <p:ph type="title"/>
          </p:nvPr>
        </p:nvSpPr>
        <p:spPr>
          <a:xfrm>
            <a:off x="566250" y="445025"/>
            <a:ext cx="40935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76" name="Google Shape;1576;p119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77" name="Google Shape;1577;p119"/>
          <p:cNvSpPr/>
          <p:nvPr/>
        </p:nvSpPr>
        <p:spPr>
          <a:xfrm>
            <a:off x="4855875" y="819675"/>
            <a:ext cx="3726000" cy="169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8" name="Google Shape;1578;p119"/>
          <p:cNvSpPr/>
          <p:nvPr/>
        </p:nvSpPr>
        <p:spPr>
          <a:xfrm>
            <a:off x="4855875" y="3177964"/>
            <a:ext cx="3726000" cy="169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p119"/>
          <p:cNvSpPr txBox="1"/>
          <p:nvPr>
            <p:ph idx="1" type="body"/>
          </p:nvPr>
        </p:nvSpPr>
        <p:spPr>
          <a:xfrm>
            <a:off x="4992675" y="957875"/>
            <a:ext cx="3452400" cy="14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580" name="Google Shape;1580;p119"/>
          <p:cNvSpPr txBox="1"/>
          <p:nvPr>
            <p:ph idx="3" type="body"/>
          </p:nvPr>
        </p:nvSpPr>
        <p:spPr>
          <a:xfrm>
            <a:off x="5001050" y="3332050"/>
            <a:ext cx="3453300" cy="14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581" name="Google Shape;1581;p119"/>
          <p:cNvSpPr/>
          <p:nvPr/>
        </p:nvSpPr>
        <p:spPr>
          <a:xfrm>
            <a:off x="4855875" y="819675"/>
            <a:ext cx="18000" cy="16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3780000" dist="19050">
              <a:srgbClr val="D9D9D9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582" name="Google Shape;1582;p119"/>
          <p:cNvSpPr/>
          <p:nvPr/>
        </p:nvSpPr>
        <p:spPr>
          <a:xfrm>
            <a:off x="4855981" y="3177975"/>
            <a:ext cx="18000" cy="1691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3780000" dist="19050">
              <a:srgbClr val="D9D9D9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583" name="Google Shape;1583;p119"/>
          <p:cNvSpPr/>
          <p:nvPr/>
        </p:nvSpPr>
        <p:spPr>
          <a:xfrm rot="928263">
            <a:off x="9718" y="4683789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 a list + image 3">
  <p:cSld name="MAIN_POINT_2_4">
    <p:spTree>
      <p:nvGrpSpPr>
        <p:cNvPr id="1584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120"/>
          <p:cNvSpPr/>
          <p:nvPr/>
        </p:nvSpPr>
        <p:spPr>
          <a:xfrm>
            <a:off x="0" y="3249700"/>
            <a:ext cx="9144000" cy="190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p120"/>
          <p:cNvSpPr/>
          <p:nvPr>
            <p:ph idx="2" type="pic"/>
          </p:nvPr>
        </p:nvSpPr>
        <p:spPr>
          <a:xfrm>
            <a:off x="560300" y="1522125"/>
            <a:ext cx="3922200" cy="3046800"/>
          </a:xfrm>
          <a:prstGeom prst="roundRect">
            <a:avLst>
              <a:gd fmla="val 2856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7" name="Google Shape;1587;p120"/>
          <p:cNvSpPr txBox="1"/>
          <p:nvPr>
            <p:ph type="title"/>
          </p:nvPr>
        </p:nvSpPr>
        <p:spPr>
          <a:xfrm>
            <a:off x="566250" y="445025"/>
            <a:ext cx="40935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88" name="Google Shape;1588;p120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89" name="Google Shape;1589;p120"/>
          <p:cNvSpPr/>
          <p:nvPr/>
        </p:nvSpPr>
        <p:spPr>
          <a:xfrm>
            <a:off x="4855875" y="445025"/>
            <a:ext cx="3726000" cy="10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120"/>
          <p:cNvSpPr/>
          <p:nvPr/>
        </p:nvSpPr>
        <p:spPr>
          <a:xfrm>
            <a:off x="4855875" y="1753439"/>
            <a:ext cx="3726000" cy="107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1" name="Google Shape;1591;p120"/>
          <p:cNvSpPr/>
          <p:nvPr/>
        </p:nvSpPr>
        <p:spPr>
          <a:xfrm>
            <a:off x="4855875" y="3070475"/>
            <a:ext cx="3726000" cy="107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2" name="Google Shape;1592;p120"/>
          <p:cNvSpPr txBox="1"/>
          <p:nvPr>
            <p:ph idx="1" type="body"/>
          </p:nvPr>
        </p:nvSpPr>
        <p:spPr>
          <a:xfrm>
            <a:off x="5481550" y="547625"/>
            <a:ext cx="29727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593" name="Google Shape;1593;p120"/>
          <p:cNvSpPr txBox="1"/>
          <p:nvPr>
            <p:ph idx="3" type="body"/>
          </p:nvPr>
        </p:nvSpPr>
        <p:spPr>
          <a:xfrm>
            <a:off x="5481550" y="1872537"/>
            <a:ext cx="2972700" cy="8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594" name="Google Shape;1594;p120"/>
          <p:cNvSpPr txBox="1"/>
          <p:nvPr>
            <p:ph idx="4" type="body"/>
          </p:nvPr>
        </p:nvSpPr>
        <p:spPr>
          <a:xfrm>
            <a:off x="5481550" y="3189875"/>
            <a:ext cx="2972700" cy="8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595" name="Google Shape;1595;p120"/>
          <p:cNvSpPr txBox="1"/>
          <p:nvPr/>
        </p:nvSpPr>
        <p:spPr>
          <a:xfrm>
            <a:off x="5041100" y="833675"/>
            <a:ext cx="2991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96" name="Google Shape;1596;p120"/>
          <p:cNvSpPr txBox="1"/>
          <p:nvPr/>
        </p:nvSpPr>
        <p:spPr>
          <a:xfrm>
            <a:off x="5041100" y="2146400"/>
            <a:ext cx="2991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97" name="Google Shape;1597;p120"/>
          <p:cNvSpPr txBox="1"/>
          <p:nvPr/>
        </p:nvSpPr>
        <p:spPr>
          <a:xfrm>
            <a:off x="5041100" y="3459425"/>
            <a:ext cx="2991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98" name="Google Shape;1598;p120"/>
          <p:cNvSpPr/>
          <p:nvPr/>
        </p:nvSpPr>
        <p:spPr>
          <a:xfrm>
            <a:off x="-941438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120"/>
          <p:cNvSpPr/>
          <p:nvPr/>
        </p:nvSpPr>
        <p:spPr>
          <a:xfrm rot="928263">
            <a:off x="9718" y="4683789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Points v1 2">
  <p:cSld name="CUSTOM_5_1_5_3"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p121"/>
          <p:cNvSpPr/>
          <p:nvPr/>
        </p:nvSpPr>
        <p:spPr>
          <a:xfrm>
            <a:off x="2113286" y="1133360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121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603" name="Google Shape;1603;p121"/>
          <p:cNvSpPr txBox="1"/>
          <p:nvPr>
            <p:ph idx="1" type="body"/>
          </p:nvPr>
        </p:nvSpPr>
        <p:spPr>
          <a:xfrm>
            <a:off x="3569725" y="1185400"/>
            <a:ext cx="19758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04" name="Google Shape;1604;p121"/>
          <p:cNvSpPr txBox="1"/>
          <p:nvPr>
            <p:ph idx="2" type="body"/>
          </p:nvPr>
        </p:nvSpPr>
        <p:spPr>
          <a:xfrm>
            <a:off x="6471950" y="1185400"/>
            <a:ext cx="19758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05" name="Google Shape;1605;p121"/>
          <p:cNvSpPr/>
          <p:nvPr>
            <p:ph idx="3" type="pic"/>
          </p:nvPr>
        </p:nvSpPr>
        <p:spPr>
          <a:xfrm>
            <a:off x="396825" y="1185400"/>
            <a:ext cx="2205900" cy="3581400"/>
          </a:xfrm>
          <a:prstGeom prst="roundRect">
            <a:avLst>
              <a:gd fmla="val 2768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6" name="Google Shape;1606;p121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121"/>
          <p:cNvSpPr/>
          <p:nvPr/>
        </p:nvSpPr>
        <p:spPr>
          <a:xfrm>
            <a:off x="8032195" y="46416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121"/>
          <p:cNvSpPr/>
          <p:nvPr/>
        </p:nvSpPr>
        <p:spPr>
          <a:xfrm rot="928263">
            <a:off x="2638618" y="454586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73">
          <p15:clr>
            <a:srgbClr val="E46962"/>
          </p15:clr>
        </p15:guide>
        <p15:guide id="2" pos="250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1" type="tx">
  <p:cSld name="TITLE_AND_BOD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650850" y="1987200"/>
            <a:ext cx="37767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8" name="Google Shape;58;p14"/>
          <p:cNvSpPr txBox="1"/>
          <p:nvPr>
            <p:ph idx="2" type="body"/>
          </p:nvPr>
        </p:nvSpPr>
        <p:spPr>
          <a:xfrm>
            <a:off x="4845450" y="1987200"/>
            <a:ext cx="37323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9" name="Google Shape;59;p14"/>
          <p:cNvSpPr/>
          <p:nvPr/>
        </p:nvSpPr>
        <p:spPr>
          <a:xfrm>
            <a:off x="566250" y="1370350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4760850" y="1370350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566250" y="1738675"/>
            <a:ext cx="156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4760850" y="1738675"/>
            <a:ext cx="156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3" type="subTitle"/>
          </p:nvPr>
        </p:nvSpPr>
        <p:spPr>
          <a:xfrm>
            <a:off x="650850" y="1367825"/>
            <a:ext cx="37323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4" type="subTitle"/>
          </p:nvPr>
        </p:nvSpPr>
        <p:spPr>
          <a:xfrm>
            <a:off x="4845450" y="1367825"/>
            <a:ext cx="37323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" name="Google Shape;65;p14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aragraph v1 1">
  <p:cSld name="TITLE_AND_BODY_1_1_3"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22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11" name="Google Shape;1611;p122"/>
          <p:cNvSpPr txBox="1"/>
          <p:nvPr>
            <p:ph idx="1" type="body"/>
          </p:nvPr>
        </p:nvSpPr>
        <p:spPr>
          <a:xfrm>
            <a:off x="566250" y="959700"/>
            <a:ext cx="77772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12" name="Google Shape;1612;p122"/>
          <p:cNvSpPr/>
          <p:nvPr/>
        </p:nvSpPr>
        <p:spPr>
          <a:xfrm>
            <a:off x="0" y="0"/>
            <a:ext cx="9144000" cy="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3" name="Google Shape;1613;p122"/>
          <p:cNvSpPr/>
          <p:nvPr/>
        </p:nvSpPr>
        <p:spPr>
          <a:xfrm rot="1259128">
            <a:off x="8892146" y="218857"/>
            <a:ext cx="339751" cy="951303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4" name="Google Shape;1614;p122"/>
          <p:cNvSpPr/>
          <p:nvPr/>
        </p:nvSpPr>
        <p:spPr>
          <a:xfrm>
            <a:off x="8577744" y="4412073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5" name="Google Shape;1615;p122"/>
          <p:cNvSpPr/>
          <p:nvPr/>
        </p:nvSpPr>
        <p:spPr>
          <a:xfrm>
            <a:off x="-504838" y="2510523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1 No Image 1">
  <p:cSld name="TITLE_AND_BODY_1_3_2_3">
    <p:spTree>
      <p:nvGrpSpPr>
        <p:cNvPr id="1616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p123"/>
          <p:cNvSpPr/>
          <p:nvPr/>
        </p:nvSpPr>
        <p:spPr>
          <a:xfrm>
            <a:off x="0" y="0"/>
            <a:ext cx="9144000" cy="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8" name="Google Shape;1618;p123"/>
          <p:cNvSpPr txBox="1"/>
          <p:nvPr>
            <p:ph type="title"/>
          </p:nvPr>
        </p:nvSpPr>
        <p:spPr>
          <a:xfrm>
            <a:off x="566250" y="29370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19" name="Google Shape;1619;p123"/>
          <p:cNvSpPr txBox="1"/>
          <p:nvPr>
            <p:ph idx="1" type="body"/>
          </p:nvPr>
        </p:nvSpPr>
        <p:spPr>
          <a:xfrm>
            <a:off x="566250" y="843875"/>
            <a:ext cx="7777200" cy="27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20" name="Google Shape;1620;p123"/>
          <p:cNvSpPr/>
          <p:nvPr/>
        </p:nvSpPr>
        <p:spPr>
          <a:xfrm>
            <a:off x="0" y="0"/>
            <a:ext cx="9144000" cy="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p123"/>
          <p:cNvSpPr/>
          <p:nvPr/>
        </p:nvSpPr>
        <p:spPr>
          <a:xfrm>
            <a:off x="-186664" y="2715435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2" name="Google Shape;1622;p123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3" name="Google Shape;1623;p123"/>
          <p:cNvSpPr/>
          <p:nvPr/>
        </p:nvSpPr>
        <p:spPr>
          <a:xfrm>
            <a:off x="8108845" y="41165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4" name="Google Shape;1624;p123"/>
          <p:cNvSpPr/>
          <p:nvPr/>
        </p:nvSpPr>
        <p:spPr>
          <a:xfrm rot="928263">
            <a:off x="1809243" y="464801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key metrics 2">
  <p:cSld name="TITLE_AND_BODY_1_2_1_5"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Google Shape;1626;p124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7" name="Google Shape;1627;p12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28" name="Google Shape;1628;p12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29" name="Google Shape;1629;p124"/>
          <p:cNvSpPr txBox="1"/>
          <p:nvPr>
            <p:ph idx="1" type="body"/>
          </p:nvPr>
        </p:nvSpPr>
        <p:spPr>
          <a:xfrm>
            <a:off x="714150" y="1937775"/>
            <a:ext cx="37881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30" name="Google Shape;1630;p124"/>
          <p:cNvSpPr txBox="1"/>
          <p:nvPr>
            <p:ph idx="2" type="subTitle"/>
          </p:nvPr>
        </p:nvSpPr>
        <p:spPr>
          <a:xfrm>
            <a:off x="714150" y="1347900"/>
            <a:ext cx="37881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631" name="Google Shape;1631;p124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2" name="Google Shape;1632;p124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24"/>
          <p:cNvSpPr txBox="1"/>
          <p:nvPr>
            <p:ph idx="3" type="body"/>
          </p:nvPr>
        </p:nvSpPr>
        <p:spPr>
          <a:xfrm>
            <a:off x="4641750" y="1937775"/>
            <a:ext cx="37881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34" name="Google Shape;1634;p124"/>
          <p:cNvSpPr txBox="1"/>
          <p:nvPr>
            <p:ph idx="4" type="subTitle"/>
          </p:nvPr>
        </p:nvSpPr>
        <p:spPr>
          <a:xfrm>
            <a:off x="4641750" y="1347900"/>
            <a:ext cx="37881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paragraphs 2">
  <p:cSld name="TITLE_AND_BODY_1_1_1_1_1_3"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25"/>
          <p:cNvSpPr/>
          <p:nvPr/>
        </p:nvSpPr>
        <p:spPr>
          <a:xfrm>
            <a:off x="-523338" y="2760216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125"/>
          <p:cNvSpPr/>
          <p:nvPr/>
        </p:nvSpPr>
        <p:spPr>
          <a:xfrm>
            <a:off x="645900" y="1274575"/>
            <a:ext cx="2418600" cy="6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8" name="Google Shape;1638;p125"/>
          <p:cNvSpPr/>
          <p:nvPr/>
        </p:nvSpPr>
        <p:spPr>
          <a:xfrm>
            <a:off x="6079500" y="1274521"/>
            <a:ext cx="2418600" cy="6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39" name="Google Shape;1639;p125"/>
          <p:cNvSpPr/>
          <p:nvPr/>
        </p:nvSpPr>
        <p:spPr>
          <a:xfrm>
            <a:off x="3358950" y="1274521"/>
            <a:ext cx="2418600" cy="6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40" name="Google Shape;1640;p125"/>
          <p:cNvSpPr/>
          <p:nvPr/>
        </p:nvSpPr>
        <p:spPr>
          <a:xfrm>
            <a:off x="0" y="0"/>
            <a:ext cx="9144000" cy="65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1" name="Google Shape;1641;p12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42" name="Google Shape;1642;p125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43" name="Google Shape;1643;p125"/>
          <p:cNvSpPr txBox="1"/>
          <p:nvPr>
            <p:ph idx="1" type="body"/>
          </p:nvPr>
        </p:nvSpPr>
        <p:spPr>
          <a:xfrm>
            <a:off x="645900" y="1356844"/>
            <a:ext cx="2328600" cy="2188200"/>
          </a:xfrm>
          <a:prstGeom prst="rect">
            <a:avLst/>
          </a:prstGeom>
        </p:spPr>
        <p:txBody>
          <a:bodyPr anchorCtr="0" anchor="t" bIns="91425" lIns="91425" spcFirstLastPara="1" rIns="1674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44" name="Google Shape;1644;p125"/>
          <p:cNvSpPr txBox="1"/>
          <p:nvPr>
            <p:ph idx="2" type="body"/>
          </p:nvPr>
        </p:nvSpPr>
        <p:spPr>
          <a:xfrm>
            <a:off x="3358950" y="1356869"/>
            <a:ext cx="23286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45" name="Google Shape;1645;p125"/>
          <p:cNvSpPr txBox="1"/>
          <p:nvPr>
            <p:ph idx="3" type="body"/>
          </p:nvPr>
        </p:nvSpPr>
        <p:spPr>
          <a:xfrm>
            <a:off x="6079500" y="1356869"/>
            <a:ext cx="23286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46" name="Google Shape;1646;p125"/>
          <p:cNvSpPr/>
          <p:nvPr/>
        </p:nvSpPr>
        <p:spPr>
          <a:xfrm rot="1259128">
            <a:off x="8892146" y="218857"/>
            <a:ext cx="339751" cy="951303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125"/>
          <p:cNvSpPr/>
          <p:nvPr/>
        </p:nvSpPr>
        <p:spPr>
          <a:xfrm>
            <a:off x="8552094" y="4663223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7">
          <p15:clr>
            <a:srgbClr val="E46962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4 v1">
  <p:cSld name="CUSTOM_29_2">
    <p:spTree>
      <p:nvGrpSpPr>
        <p:cNvPr id="1648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p126"/>
          <p:cNvSpPr txBox="1"/>
          <p:nvPr>
            <p:ph type="title"/>
          </p:nvPr>
        </p:nvSpPr>
        <p:spPr>
          <a:xfrm>
            <a:off x="379400" y="559050"/>
            <a:ext cx="81984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650" name="Google Shape;1650;p126"/>
          <p:cNvSpPr/>
          <p:nvPr/>
        </p:nvSpPr>
        <p:spPr>
          <a:xfrm>
            <a:off x="379400" y="2187250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651" name="Google Shape;1651;p126"/>
          <p:cNvSpPr/>
          <p:nvPr/>
        </p:nvSpPr>
        <p:spPr>
          <a:xfrm>
            <a:off x="4581475" y="2187250"/>
            <a:ext cx="815400" cy="7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652" name="Google Shape;1652;p126"/>
          <p:cNvSpPr/>
          <p:nvPr/>
        </p:nvSpPr>
        <p:spPr>
          <a:xfrm>
            <a:off x="379400" y="3372225"/>
            <a:ext cx="815400" cy="7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653" name="Google Shape;1653;p126"/>
          <p:cNvSpPr/>
          <p:nvPr/>
        </p:nvSpPr>
        <p:spPr>
          <a:xfrm>
            <a:off x="4581475" y="3372225"/>
            <a:ext cx="815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654" name="Google Shape;1654;p126"/>
          <p:cNvSpPr txBox="1"/>
          <p:nvPr>
            <p:ph idx="1" type="body"/>
          </p:nvPr>
        </p:nvSpPr>
        <p:spPr>
          <a:xfrm>
            <a:off x="1321375" y="22868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655" name="Google Shape;1655;p126"/>
          <p:cNvSpPr txBox="1"/>
          <p:nvPr>
            <p:ph idx="2" type="body"/>
          </p:nvPr>
        </p:nvSpPr>
        <p:spPr>
          <a:xfrm>
            <a:off x="5523450" y="22868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656" name="Google Shape;1656;p126"/>
          <p:cNvSpPr txBox="1"/>
          <p:nvPr>
            <p:ph idx="3" type="body"/>
          </p:nvPr>
        </p:nvSpPr>
        <p:spPr>
          <a:xfrm>
            <a:off x="1321375" y="3471825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657" name="Google Shape;1657;p126"/>
          <p:cNvSpPr txBox="1"/>
          <p:nvPr>
            <p:ph idx="4" type="body"/>
          </p:nvPr>
        </p:nvSpPr>
        <p:spPr>
          <a:xfrm>
            <a:off x="5523450" y="3471825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658" name="Google Shape;1658;p126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126"/>
          <p:cNvSpPr/>
          <p:nvPr/>
        </p:nvSpPr>
        <p:spPr>
          <a:xfrm>
            <a:off x="171774" y="48911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126"/>
          <p:cNvSpPr txBox="1"/>
          <p:nvPr>
            <p:ph idx="5" type="subTitle"/>
          </p:nvPr>
        </p:nvSpPr>
        <p:spPr>
          <a:xfrm>
            <a:off x="586550" y="235545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1" name="Google Shape;1661;p126"/>
          <p:cNvSpPr txBox="1"/>
          <p:nvPr>
            <p:ph idx="6" type="subTitle"/>
          </p:nvPr>
        </p:nvSpPr>
        <p:spPr>
          <a:xfrm>
            <a:off x="4788613" y="235545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2" name="Google Shape;1662;p126"/>
          <p:cNvSpPr txBox="1"/>
          <p:nvPr>
            <p:ph idx="7" type="subTitle"/>
          </p:nvPr>
        </p:nvSpPr>
        <p:spPr>
          <a:xfrm>
            <a:off x="586538" y="35211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63" name="Google Shape;1663;p126"/>
          <p:cNvSpPr txBox="1"/>
          <p:nvPr>
            <p:ph idx="8" type="subTitle"/>
          </p:nvPr>
        </p:nvSpPr>
        <p:spPr>
          <a:xfrm>
            <a:off x="4788613" y="35211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4 v2">
  <p:cSld name="CUSTOM_29_1"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27"/>
          <p:cNvSpPr/>
          <p:nvPr/>
        </p:nvSpPr>
        <p:spPr>
          <a:xfrm>
            <a:off x="5433373" y="3713625"/>
            <a:ext cx="711300" cy="730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66" name="Google Shape;1666;p127"/>
          <p:cNvSpPr/>
          <p:nvPr/>
        </p:nvSpPr>
        <p:spPr>
          <a:xfrm>
            <a:off x="5433373" y="2708875"/>
            <a:ext cx="711300" cy="730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67" name="Google Shape;1667;p127"/>
          <p:cNvSpPr/>
          <p:nvPr/>
        </p:nvSpPr>
        <p:spPr>
          <a:xfrm>
            <a:off x="5433373" y="1704125"/>
            <a:ext cx="711300" cy="730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68" name="Google Shape;1668;p127"/>
          <p:cNvSpPr/>
          <p:nvPr/>
        </p:nvSpPr>
        <p:spPr>
          <a:xfrm>
            <a:off x="5433373" y="699375"/>
            <a:ext cx="711300" cy="7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69" name="Google Shape;1669;p127"/>
          <p:cNvSpPr txBox="1"/>
          <p:nvPr>
            <p:ph type="title"/>
          </p:nvPr>
        </p:nvSpPr>
        <p:spPr>
          <a:xfrm>
            <a:off x="566250" y="2285400"/>
            <a:ext cx="3183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670" name="Google Shape;1670;p127"/>
          <p:cNvSpPr/>
          <p:nvPr/>
        </p:nvSpPr>
        <p:spPr>
          <a:xfrm>
            <a:off x="5428523" y="6993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71" name="Google Shape;1671;p127"/>
          <p:cNvSpPr/>
          <p:nvPr/>
        </p:nvSpPr>
        <p:spPr>
          <a:xfrm>
            <a:off x="5428523" y="17041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72" name="Google Shape;1672;p127"/>
          <p:cNvSpPr/>
          <p:nvPr/>
        </p:nvSpPr>
        <p:spPr>
          <a:xfrm>
            <a:off x="5428523" y="27088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73" name="Google Shape;1673;p127"/>
          <p:cNvSpPr/>
          <p:nvPr/>
        </p:nvSpPr>
        <p:spPr>
          <a:xfrm>
            <a:off x="5428523" y="37136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674" name="Google Shape;1674;p127"/>
          <p:cNvSpPr txBox="1"/>
          <p:nvPr>
            <p:ph idx="1" type="body"/>
          </p:nvPr>
        </p:nvSpPr>
        <p:spPr>
          <a:xfrm>
            <a:off x="6210795" y="8252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5" name="Google Shape;1675;p127"/>
          <p:cNvSpPr txBox="1"/>
          <p:nvPr>
            <p:ph idx="2" type="body"/>
          </p:nvPr>
        </p:nvSpPr>
        <p:spPr>
          <a:xfrm>
            <a:off x="6207823" y="18274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6" name="Google Shape;1676;p127"/>
          <p:cNvSpPr txBox="1"/>
          <p:nvPr>
            <p:ph idx="3" type="body"/>
          </p:nvPr>
        </p:nvSpPr>
        <p:spPr>
          <a:xfrm>
            <a:off x="6207823" y="2845138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7" name="Google Shape;1677;p127"/>
          <p:cNvSpPr txBox="1"/>
          <p:nvPr>
            <p:ph idx="4" type="body"/>
          </p:nvPr>
        </p:nvSpPr>
        <p:spPr>
          <a:xfrm>
            <a:off x="6207823" y="38369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8" name="Google Shape;1678;p127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679" name="Google Shape;1679;p127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680" name="Google Shape;1680;p127"/>
          <p:cNvSpPr txBox="1"/>
          <p:nvPr>
            <p:ph idx="5" type="subTitle"/>
          </p:nvPr>
        </p:nvSpPr>
        <p:spPr>
          <a:xfrm>
            <a:off x="5588473" y="8508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1" name="Google Shape;1681;p127"/>
          <p:cNvSpPr txBox="1"/>
          <p:nvPr>
            <p:ph idx="6" type="subTitle"/>
          </p:nvPr>
        </p:nvSpPr>
        <p:spPr>
          <a:xfrm>
            <a:off x="5588473" y="187872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2" name="Google Shape;1682;p127"/>
          <p:cNvSpPr txBox="1"/>
          <p:nvPr>
            <p:ph idx="7" type="subTitle"/>
          </p:nvPr>
        </p:nvSpPr>
        <p:spPr>
          <a:xfrm>
            <a:off x="5588473" y="285782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83" name="Google Shape;1683;p127"/>
          <p:cNvSpPr txBox="1"/>
          <p:nvPr>
            <p:ph idx="8" type="subTitle"/>
          </p:nvPr>
        </p:nvSpPr>
        <p:spPr>
          <a:xfrm>
            <a:off x="5588473" y="38625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3 v1">
  <p:cSld name="CUSTOM_30"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28"/>
          <p:cNvSpPr txBox="1"/>
          <p:nvPr>
            <p:ph type="title"/>
          </p:nvPr>
        </p:nvSpPr>
        <p:spPr>
          <a:xfrm>
            <a:off x="379400" y="445025"/>
            <a:ext cx="837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86" name="Google Shape;1686;p128"/>
          <p:cNvSpPr/>
          <p:nvPr/>
        </p:nvSpPr>
        <p:spPr>
          <a:xfrm>
            <a:off x="379400" y="2644450"/>
            <a:ext cx="639300" cy="57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687" name="Google Shape;1687;p128"/>
          <p:cNvSpPr/>
          <p:nvPr/>
        </p:nvSpPr>
        <p:spPr>
          <a:xfrm>
            <a:off x="3253488" y="2644450"/>
            <a:ext cx="6393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688" name="Google Shape;1688;p128"/>
          <p:cNvSpPr/>
          <p:nvPr/>
        </p:nvSpPr>
        <p:spPr>
          <a:xfrm>
            <a:off x="6041450" y="2665150"/>
            <a:ext cx="639300" cy="57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689" name="Google Shape;1689;p128"/>
          <p:cNvSpPr txBox="1"/>
          <p:nvPr>
            <p:ph idx="1" type="body"/>
          </p:nvPr>
        </p:nvSpPr>
        <p:spPr>
          <a:xfrm>
            <a:off x="1112700" y="2665150"/>
            <a:ext cx="18468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690" name="Google Shape;1690;p128"/>
          <p:cNvSpPr txBox="1"/>
          <p:nvPr>
            <p:ph idx="2" type="body"/>
          </p:nvPr>
        </p:nvSpPr>
        <p:spPr>
          <a:xfrm>
            <a:off x="4043713" y="2665150"/>
            <a:ext cx="18468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691" name="Google Shape;1691;p128"/>
          <p:cNvSpPr txBox="1"/>
          <p:nvPr>
            <p:ph idx="3" type="body"/>
          </p:nvPr>
        </p:nvSpPr>
        <p:spPr>
          <a:xfrm>
            <a:off x="6801025" y="2665150"/>
            <a:ext cx="18468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692" name="Google Shape;1692;p128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Google Shape;1693;p128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p128"/>
          <p:cNvSpPr txBox="1"/>
          <p:nvPr>
            <p:ph idx="4" type="subTitle"/>
          </p:nvPr>
        </p:nvSpPr>
        <p:spPr>
          <a:xfrm>
            <a:off x="498500" y="27145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95" name="Google Shape;1695;p128"/>
          <p:cNvSpPr txBox="1"/>
          <p:nvPr>
            <p:ph idx="5" type="subTitle"/>
          </p:nvPr>
        </p:nvSpPr>
        <p:spPr>
          <a:xfrm>
            <a:off x="3376952" y="2716229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96" name="Google Shape;1696;p128"/>
          <p:cNvSpPr txBox="1"/>
          <p:nvPr>
            <p:ph idx="6" type="subTitle"/>
          </p:nvPr>
        </p:nvSpPr>
        <p:spPr>
          <a:xfrm>
            <a:off x="6164198" y="27352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3 v2">
  <p:cSld name="CUSTOM_31"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29"/>
          <p:cNvSpPr txBox="1"/>
          <p:nvPr>
            <p:ph type="title"/>
          </p:nvPr>
        </p:nvSpPr>
        <p:spPr>
          <a:xfrm>
            <a:off x="566250" y="2285400"/>
            <a:ext cx="3972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99" name="Google Shape;1699;p129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0" name="Google Shape;1700;p129"/>
          <p:cNvSpPr/>
          <p:nvPr/>
        </p:nvSpPr>
        <p:spPr>
          <a:xfrm>
            <a:off x="171774" y="48911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1" name="Google Shape;1701;p129"/>
          <p:cNvSpPr/>
          <p:nvPr/>
        </p:nvSpPr>
        <p:spPr>
          <a:xfrm>
            <a:off x="5433373" y="3453125"/>
            <a:ext cx="711300" cy="730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02" name="Google Shape;1702;p129"/>
          <p:cNvSpPr/>
          <p:nvPr/>
        </p:nvSpPr>
        <p:spPr>
          <a:xfrm>
            <a:off x="5433373" y="2280975"/>
            <a:ext cx="711300" cy="730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03" name="Google Shape;1703;p129"/>
          <p:cNvSpPr/>
          <p:nvPr/>
        </p:nvSpPr>
        <p:spPr>
          <a:xfrm>
            <a:off x="5433373" y="959875"/>
            <a:ext cx="711300" cy="7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04" name="Google Shape;1704;p129"/>
          <p:cNvSpPr/>
          <p:nvPr/>
        </p:nvSpPr>
        <p:spPr>
          <a:xfrm>
            <a:off x="5428523" y="9598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05" name="Google Shape;1705;p129"/>
          <p:cNvSpPr/>
          <p:nvPr/>
        </p:nvSpPr>
        <p:spPr>
          <a:xfrm>
            <a:off x="5428523" y="22809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06" name="Google Shape;1706;p129"/>
          <p:cNvSpPr/>
          <p:nvPr/>
        </p:nvSpPr>
        <p:spPr>
          <a:xfrm>
            <a:off x="5428523" y="34531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07" name="Google Shape;1707;p129"/>
          <p:cNvSpPr txBox="1"/>
          <p:nvPr>
            <p:ph idx="1" type="body"/>
          </p:nvPr>
        </p:nvSpPr>
        <p:spPr>
          <a:xfrm>
            <a:off x="6210795" y="10857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08" name="Google Shape;1708;p129"/>
          <p:cNvSpPr txBox="1"/>
          <p:nvPr>
            <p:ph idx="2" type="body"/>
          </p:nvPr>
        </p:nvSpPr>
        <p:spPr>
          <a:xfrm>
            <a:off x="6207823" y="240427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09" name="Google Shape;1709;p129"/>
          <p:cNvSpPr txBox="1"/>
          <p:nvPr>
            <p:ph idx="3" type="body"/>
          </p:nvPr>
        </p:nvSpPr>
        <p:spPr>
          <a:xfrm>
            <a:off x="6207823" y="3589388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0" name="Google Shape;1710;p129"/>
          <p:cNvSpPr txBox="1"/>
          <p:nvPr>
            <p:ph idx="4" type="subTitle"/>
          </p:nvPr>
        </p:nvSpPr>
        <p:spPr>
          <a:xfrm>
            <a:off x="5588473" y="11113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1" name="Google Shape;1711;p129"/>
          <p:cNvSpPr txBox="1"/>
          <p:nvPr>
            <p:ph idx="5" type="subTitle"/>
          </p:nvPr>
        </p:nvSpPr>
        <p:spPr>
          <a:xfrm>
            <a:off x="5588473" y="24555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12" name="Google Shape;1712;p129"/>
          <p:cNvSpPr txBox="1"/>
          <p:nvPr>
            <p:ph idx="6" type="subTitle"/>
          </p:nvPr>
        </p:nvSpPr>
        <p:spPr>
          <a:xfrm>
            <a:off x="5588473" y="36020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2 v1">
  <p:cSld name="CUSTOM_32"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130"/>
          <p:cNvSpPr txBox="1"/>
          <p:nvPr>
            <p:ph type="title"/>
          </p:nvPr>
        </p:nvSpPr>
        <p:spPr>
          <a:xfrm>
            <a:off x="379400" y="445025"/>
            <a:ext cx="837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15" name="Google Shape;1715;p130"/>
          <p:cNvSpPr/>
          <p:nvPr/>
        </p:nvSpPr>
        <p:spPr>
          <a:xfrm>
            <a:off x="379400" y="2697050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716" name="Google Shape;1716;p130"/>
          <p:cNvSpPr/>
          <p:nvPr/>
        </p:nvSpPr>
        <p:spPr>
          <a:xfrm>
            <a:off x="4581475" y="2697050"/>
            <a:ext cx="815400" cy="7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717" name="Google Shape;1717;p130"/>
          <p:cNvSpPr txBox="1"/>
          <p:nvPr>
            <p:ph idx="1" type="body"/>
          </p:nvPr>
        </p:nvSpPr>
        <p:spPr>
          <a:xfrm>
            <a:off x="1321375" y="27966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18" name="Google Shape;1718;p130"/>
          <p:cNvSpPr txBox="1"/>
          <p:nvPr>
            <p:ph idx="2" type="body"/>
          </p:nvPr>
        </p:nvSpPr>
        <p:spPr>
          <a:xfrm>
            <a:off x="5523450" y="27966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19" name="Google Shape;1719;p130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130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130"/>
          <p:cNvSpPr txBox="1"/>
          <p:nvPr>
            <p:ph idx="3" type="subTitle"/>
          </p:nvPr>
        </p:nvSpPr>
        <p:spPr>
          <a:xfrm>
            <a:off x="586550" y="28460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22" name="Google Shape;1722;p130"/>
          <p:cNvSpPr txBox="1"/>
          <p:nvPr>
            <p:ph idx="4" type="subTitle"/>
          </p:nvPr>
        </p:nvSpPr>
        <p:spPr>
          <a:xfrm>
            <a:off x="4788625" y="28460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Multiple Quiz Options 2 v2">
  <p:cSld name="CUSTOM_33"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131"/>
          <p:cNvSpPr txBox="1"/>
          <p:nvPr>
            <p:ph type="title"/>
          </p:nvPr>
        </p:nvSpPr>
        <p:spPr>
          <a:xfrm>
            <a:off x="566250" y="2285400"/>
            <a:ext cx="3999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25" name="Google Shape;1725;p131"/>
          <p:cNvSpPr/>
          <p:nvPr/>
        </p:nvSpPr>
        <p:spPr>
          <a:xfrm>
            <a:off x="5433373" y="3075725"/>
            <a:ext cx="711300" cy="730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26" name="Google Shape;1726;p131"/>
          <p:cNvSpPr/>
          <p:nvPr/>
        </p:nvSpPr>
        <p:spPr>
          <a:xfrm>
            <a:off x="5433373" y="1337275"/>
            <a:ext cx="711300" cy="7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27" name="Google Shape;1727;p131"/>
          <p:cNvSpPr/>
          <p:nvPr/>
        </p:nvSpPr>
        <p:spPr>
          <a:xfrm>
            <a:off x="5428523" y="13372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28" name="Google Shape;1728;p131"/>
          <p:cNvSpPr/>
          <p:nvPr/>
        </p:nvSpPr>
        <p:spPr>
          <a:xfrm>
            <a:off x="5428523" y="30757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29" name="Google Shape;1729;p131"/>
          <p:cNvSpPr txBox="1"/>
          <p:nvPr>
            <p:ph idx="1" type="body"/>
          </p:nvPr>
        </p:nvSpPr>
        <p:spPr>
          <a:xfrm>
            <a:off x="6210795" y="14631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0" name="Google Shape;1730;p131"/>
          <p:cNvSpPr txBox="1"/>
          <p:nvPr>
            <p:ph idx="2" type="body"/>
          </p:nvPr>
        </p:nvSpPr>
        <p:spPr>
          <a:xfrm>
            <a:off x="6207823" y="31990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1" name="Google Shape;1731;p131"/>
          <p:cNvSpPr txBox="1"/>
          <p:nvPr>
            <p:ph idx="3" type="subTitle"/>
          </p:nvPr>
        </p:nvSpPr>
        <p:spPr>
          <a:xfrm>
            <a:off x="5588473" y="14887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32" name="Google Shape;1732;p131"/>
          <p:cNvSpPr txBox="1"/>
          <p:nvPr>
            <p:ph idx="4" type="subTitle"/>
          </p:nvPr>
        </p:nvSpPr>
        <p:spPr>
          <a:xfrm>
            <a:off x="5588473" y="325032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1 1">
  <p:cSld name="TITLE_AND_BODY_3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650850" y="1987200"/>
            <a:ext cx="37767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1" name="Google Shape;71;p15"/>
          <p:cNvSpPr txBox="1"/>
          <p:nvPr>
            <p:ph idx="2" type="body"/>
          </p:nvPr>
        </p:nvSpPr>
        <p:spPr>
          <a:xfrm>
            <a:off x="4845450" y="1987200"/>
            <a:ext cx="37323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2" name="Google Shape;72;p15"/>
          <p:cNvSpPr/>
          <p:nvPr/>
        </p:nvSpPr>
        <p:spPr>
          <a:xfrm>
            <a:off x="566250" y="1370350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4760850" y="1370350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566250" y="1738675"/>
            <a:ext cx="156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4760850" y="1738675"/>
            <a:ext cx="156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>
            <p:ph idx="3" type="subTitle"/>
          </p:nvPr>
        </p:nvSpPr>
        <p:spPr>
          <a:xfrm>
            <a:off x="650850" y="1367825"/>
            <a:ext cx="37323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77" name="Google Shape;77;p15"/>
          <p:cNvSpPr txBox="1"/>
          <p:nvPr>
            <p:ph idx="4" type="subTitle"/>
          </p:nvPr>
        </p:nvSpPr>
        <p:spPr>
          <a:xfrm>
            <a:off x="4845525" y="1367825"/>
            <a:ext cx="37323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78" name="Google Shape;78;p15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4 v1">
  <p:cSld name="CUSTOM_35"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132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35" name="Google Shape;1735;p132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736" name="Google Shape;1736;p132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737" name="Google Shape;1737;p132"/>
          <p:cNvSpPr/>
          <p:nvPr/>
        </p:nvSpPr>
        <p:spPr>
          <a:xfrm>
            <a:off x="379400" y="2187250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738" name="Google Shape;1738;p132"/>
          <p:cNvSpPr/>
          <p:nvPr/>
        </p:nvSpPr>
        <p:spPr>
          <a:xfrm>
            <a:off x="4581475" y="2187250"/>
            <a:ext cx="815400" cy="7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739" name="Google Shape;1739;p132"/>
          <p:cNvSpPr/>
          <p:nvPr/>
        </p:nvSpPr>
        <p:spPr>
          <a:xfrm>
            <a:off x="379400" y="3372225"/>
            <a:ext cx="815400" cy="73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740" name="Google Shape;1740;p132"/>
          <p:cNvSpPr/>
          <p:nvPr/>
        </p:nvSpPr>
        <p:spPr>
          <a:xfrm>
            <a:off x="4581475" y="3372225"/>
            <a:ext cx="815400" cy="73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Medium"/>
              <a:ea typeface="Playpen Sans Medium"/>
              <a:cs typeface="Playpen Sans Medium"/>
              <a:sym typeface="Playpen Sans Medium"/>
            </a:endParaRPr>
          </a:p>
        </p:txBody>
      </p:sp>
      <p:sp>
        <p:nvSpPr>
          <p:cNvPr id="1741" name="Google Shape;1741;p132"/>
          <p:cNvSpPr txBox="1"/>
          <p:nvPr>
            <p:ph idx="1" type="body"/>
          </p:nvPr>
        </p:nvSpPr>
        <p:spPr>
          <a:xfrm>
            <a:off x="1321375" y="22868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42" name="Google Shape;1742;p132"/>
          <p:cNvSpPr txBox="1"/>
          <p:nvPr>
            <p:ph idx="2" type="body"/>
          </p:nvPr>
        </p:nvSpPr>
        <p:spPr>
          <a:xfrm>
            <a:off x="5523450" y="22868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43" name="Google Shape;1743;p132"/>
          <p:cNvSpPr txBox="1"/>
          <p:nvPr>
            <p:ph idx="3" type="body"/>
          </p:nvPr>
        </p:nvSpPr>
        <p:spPr>
          <a:xfrm>
            <a:off x="1321375" y="3471825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44" name="Google Shape;1744;p132"/>
          <p:cNvSpPr txBox="1"/>
          <p:nvPr>
            <p:ph idx="4" type="body"/>
          </p:nvPr>
        </p:nvSpPr>
        <p:spPr>
          <a:xfrm>
            <a:off x="5523450" y="3471825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45" name="Google Shape;1745;p132"/>
          <p:cNvSpPr txBox="1"/>
          <p:nvPr>
            <p:ph idx="5" type="subTitle"/>
          </p:nvPr>
        </p:nvSpPr>
        <p:spPr>
          <a:xfrm>
            <a:off x="586550" y="235545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6" name="Google Shape;1746;p132"/>
          <p:cNvSpPr txBox="1"/>
          <p:nvPr>
            <p:ph idx="6" type="subTitle"/>
          </p:nvPr>
        </p:nvSpPr>
        <p:spPr>
          <a:xfrm>
            <a:off x="4788613" y="235545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7" name="Google Shape;1747;p132"/>
          <p:cNvSpPr txBox="1"/>
          <p:nvPr>
            <p:ph idx="7" type="subTitle"/>
          </p:nvPr>
        </p:nvSpPr>
        <p:spPr>
          <a:xfrm>
            <a:off x="586538" y="35211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48" name="Google Shape;1748;p132"/>
          <p:cNvSpPr txBox="1"/>
          <p:nvPr>
            <p:ph idx="8" type="subTitle"/>
          </p:nvPr>
        </p:nvSpPr>
        <p:spPr>
          <a:xfrm>
            <a:off x="4788613" y="35211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4 v2">
  <p:cSld name="CUSTOM_36"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133"/>
          <p:cNvSpPr/>
          <p:nvPr/>
        </p:nvSpPr>
        <p:spPr>
          <a:xfrm>
            <a:off x="0" y="-14325"/>
            <a:ext cx="4534800" cy="5162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51" name="Google Shape;1751;p133"/>
          <p:cNvSpPr txBox="1"/>
          <p:nvPr>
            <p:ph type="title"/>
          </p:nvPr>
        </p:nvSpPr>
        <p:spPr>
          <a:xfrm>
            <a:off x="566250" y="2285400"/>
            <a:ext cx="34797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52" name="Google Shape;1752;p133"/>
          <p:cNvSpPr/>
          <p:nvPr/>
        </p:nvSpPr>
        <p:spPr>
          <a:xfrm>
            <a:off x="5433373" y="3713625"/>
            <a:ext cx="711300" cy="7305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53" name="Google Shape;1753;p133"/>
          <p:cNvSpPr/>
          <p:nvPr/>
        </p:nvSpPr>
        <p:spPr>
          <a:xfrm>
            <a:off x="5433373" y="2708875"/>
            <a:ext cx="711300" cy="730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54" name="Google Shape;1754;p133"/>
          <p:cNvSpPr/>
          <p:nvPr/>
        </p:nvSpPr>
        <p:spPr>
          <a:xfrm>
            <a:off x="5433373" y="1704125"/>
            <a:ext cx="711300" cy="730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55" name="Google Shape;1755;p133"/>
          <p:cNvSpPr/>
          <p:nvPr/>
        </p:nvSpPr>
        <p:spPr>
          <a:xfrm>
            <a:off x="5433373" y="699375"/>
            <a:ext cx="711300" cy="7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56" name="Google Shape;1756;p133"/>
          <p:cNvSpPr/>
          <p:nvPr/>
        </p:nvSpPr>
        <p:spPr>
          <a:xfrm>
            <a:off x="5428523" y="6993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57" name="Google Shape;1757;p133"/>
          <p:cNvSpPr/>
          <p:nvPr/>
        </p:nvSpPr>
        <p:spPr>
          <a:xfrm>
            <a:off x="5428523" y="17041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58" name="Google Shape;1758;p133"/>
          <p:cNvSpPr/>
          <p:nvPr/>
        </p:nvSpPr>
        <p:spPr>
          <a:xfrm>
            <a:off x="5428523" y="27088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59" name="Google Shape;1759;p133"/>
          <p:cNvSpPr/>
          <p:nvPr/>
        </p:nvSpPr>
        <p:spPr>
          <a:xfrm>
            <a:off x="5428523" y="37136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60" name="Google Shape;1760;p133"/>
          <p:cNvSpPr txBox="1"/>
          <p:nvPr>
            <p:ph idx="1" type="body"/>
          </p:nvPr>
        </p:nvSpPr>
        <p:spPr>
          <a:xfrm>
            <a:off x="6210795" y="8252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1" name="Google Shape;1761;p133"/>
          <p:cNvSpPr txBox="1"/>
          <p:nvPr>
            <p:ph idx="2" type="body"/>
          </p:nvPr>
        </p:nvSpPr>
        <p:spPr>
          <a:xfrm>
            <a:off x="6207823" y="18274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2" name="Google Shape;1762;p133"/>
          <p:cNvSpPr txBox="1"/>
          <p:nvPr>
            <p:ph idx="3" type="body"/>
          </p:nvPr>
        </p:nvSpPr>
        <p:spPr>
          <a:xfrm>
            <a:off x="6207823" y="2845138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3" name="Google Shape;1763;p133"/>
          <p:cNvSpPr txBox="1"/>
          <p:nvPr>
            <p:ph idx="4" type="body"/>
          </p:nvPr>
        </p:nvSpPr>
        <p:spPr>
          <a:xfrm>
            <a:off x="6207823" y="38369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4" name="Google Shape;1764;p133"/>
          <p:cNvSpPr txBox="1"/>
          <p:nvPr>
            <p:ph idx="5" type="subTitle"/>
          </p:nvPr>
        </p:nvSpPr>
        <p:spPr>
          <a:xfrm>
            <a:off x="5588473" y="8508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5" name="Google Shape;1765;p133"/>
          <p:cNvSpPr txBox="1"/>
          <p:nvPr>
            <p:ph idx="6" type="subTitle"/>
          </p:nvPr>
        </p:nvSpPr>
        <p:spPr>
          <a:xfrm>
            <a:off x="5588473" y="187872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6" name="Google Shape;1766;p133"/>
          <p:cNvSpPr txBox="1"/>
          <p:nvPr>
            <p:ph idx="7" type="subTitle"/>
          </p:nvPr>
        </p:nvSpPr>
        <p:spPr>
          <a:xfrm>
            <a:off x="5588473" y="285782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67" name="Google Shape;1767;p133"/>
          <p:cNvSpPr txBox="1"/>
          <p:nvPr>
            <p:ph idx="8" type="subTitle"/>
          </p:nvPr>
        </p:nvSpPr>
        <p:spPr>
          <a:xfrm>
            <a:off x="5588473" y="38625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3 v1">
  <p:cSld name="CUSTOM_37"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3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70" name="Google Shape;1770;p134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1" name="Google Shape;1771;p134"/>
          <p:cNvSpPr/>
          <p:nvPr/>
        </p:nvSpPr>
        <p:spPr>
          <a:xfrm>
            <a:off x="379400" y="2644450"/>
            <a:ext cx="639300" cy="572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772" name="Google Shape;1772;p134"/>
          <p:cNvSpPr/>
          <p:nvPr/>
        </p:nvSpPr>
        <p:spPr>
          <a:xfrm>
            <a:off x="3253488" y="2644450"/>
            <a:ext cx="6393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773" name="Google Shape;1773;p134"/>
          <p:cNvSpPr/>
          <p:nvPr/>
        </p:nvSpPr>
        <p:spPr>
          <a:xfrm>
            <a:off x="6041450" y="2665150"/>
            <a:ext cx="639300" cy="57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774" name="Google Shape;1774;p134"/>
          <p:cNvSpPr txBox="1"/>
          <p:nvPr>
            <p:ph idx="1" type="body"/>
          </p:nvPr>
        </p:nvSpPr>
        <p:spPr>
          <a:xfrm>
            <a:off x="1112700" y="2665150"/>
            <a:ext cx="18468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75" name="Google Shape;1775;p134"/>
          <p:cNvSpPr txBox="1"/>
          <p:nvPr>
            <p:ph idx="2" type="body"/>
          </p:nvPr>
        </p:nvSpPr>
        <p:spPr>
          <a:xfrm>
            <a:off x="4043713" y="2665150"/>
            <a:ext cx="18468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76" name="Google Shape;1776;p134"/>
          <p:cNvSpPr txBox="1"/>
          <p:nvPr>
            <p:ph idx="3" type="body"/>
          </p:nvPr>
        </p:nvSpPr>
        <p:spPr>
          <a:xfrm>
            <a:off x="6801025" y="2665150"/>
            <a:ext cx="18468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777" name="Google Shape;1777;p134"/>
          <p:cNvSpPr txBox="1"/>
          <p:nvPr>
            <p:ph idx="4" type="subTitle"/>
          </p:nvPr>
        </p:nvSpPr>
        <p:spPr>
          <a:xfrm>
            <a:off x="498500" y="27145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78" name="Google Shape;1778;p134"/>
          <p:cNvSpPr txBox="1"/>
          <p:nvPr>
            <p:ph idx="5" type="subTitle"/>
          </p:nvPr>
        </p:nvSpPr>
        <p:spPr>
          <a:xfrm>
            <a:off x="3376952" y="2716229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79" name="Google Shape;1779;p134"/>
          <p:cNvSpPr txBox="1"/>
          <p:nvPr>
            <p:ph idx="6" type="subTitle"/>
          </p:nvPr>
        </p:nvSpPr>
        <p:spPr>
          <a:xfrm>
            <a:off x="6164198" y="27352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3 v2">
  <p:cSld name="CUSTOM_38"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135"/>
          <p:cNvSpPr/>
          <p:nvPr/>
        </p:nvSpPr>
        <p:spPr>
          <a:xfrm>
            <a:off x="0" y="-14325"/>
            <a:ext cx="4534800" cy="5162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82" name="Google Shape;1782;p135"/>
          <p:cNvSpPr txBox="1"/>
          <p:nvPr>
            <p:ph type="title"/>
          </p:nvPr>
        </p:nvSpPr>
        <p:spPr>
          <a:xfrm>
            <a:off x="566250" y="2285400"/>
            <a:ext cx="34539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83" name="Google Shape;1783;p135"/>
          <p:cNvSpPr/>
          <p:nvPr/>
        </p:nvSpPr>
        <p:spPr>
          <a:xfrm>
            <a:off x="5433373" y="3453125"/>
            <a:ext cx="711300" cy="7305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84" name="Google Shape;1784;p135"/>
          <p:cNvSpPr/>
          <p:nvPr/>
        </p:nvSpPr>
        <p:spPr>
          <a:xfrm>
            <a:off x="5433373" y="2280975"/>
            <a:ext cx="711300" cy="730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85" name="Google Shape;1785;p135"/>
          <p:cNvSpPr/>
          <p:nvPr/>
        </p:nvSpPr>
        <p:spPr>
          <a:xfrm>
            <a:off x="5433373" y="959875"/>
            <a:ext cx="711300" cy="7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86" name="Google Shape;1786;p135"/>
          <p:cNvSpPr/>
          <p:nvPr/>
        </p:nvSpPr>
        <p:spPr>
          <a:xfrm>
            <a:off x="5428523" y="9598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87" name="Google Shape;1787;p135"/>
          <p:cNvSpPr/>
          <p:nvPr/>
        </p:nvSpPr>
        <p:spPr>
          <a:xfrm>
            <a:off x="5428523" y="22809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88" name="Google Shape;1788;p135"/>
          <p:cNvSpPr/>
          <p:nvPr/>
        </p:nvSpPr>
        <p:spPr>
          <a:xfrm>
            <a:off x="5428523" y="34531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789" name="Google Shape;1789;p135"/>
          <p:cNvSpPr txBox="1"/>
          <p:nvPr>
            <p:ph idx="1" type="body"/>
          </p:nvPr>
        </p:nvSpPr>
        <p:spPr>
          <a:xfrm>
            <a:off x="6210795" y="10857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0" name="Google Shape;1790;p135"/>
          <p:cNvSpPr txBox="1"/>
          <p:nvPr>
            <p:ph idx="2" type="body"/>
          </p:nvPr>
        </p:nvSpPr>
        <p:spPr>
          <a:xfrm>
            <a:off x="6207823" y="240427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1" name="Google Shape;1791;p135"/>
          <p:cNvSpPr txBox="1"/>
          <p:nvPr>
            <p:ph idx="3" type="body"/>
          </p:nvPr>
        </p:nvSpPr>
        <p:spPr>
          <a:xfrm>
            <a:off x="6207823" y="3589388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2" name="Google Shape;1792;p135"/>
          <p:cNvSpPr txBox="1"/>
          <p:nvPr>
            <p:ph idx="4" type="subTitle"/>
          </p:nvPr>
        </p:nvSpPr>
        <p:spPr>
          <a:xfrm>
            <a:off x="5588473" y="11113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3" name="Google Shape;1793;p135"/>
          <p:cNvSpPr txBox="1"/>
          <p:nvPr>
            <p:ph idx="5" type="subTitle"/>
          </p:nvPr>
        </p:nvSpPr>
        <p:spPr>
          <a:xfrm>
            <a:off x="5588473" y="24555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794" name="Google Shape;1794;p135"/>
          <p:cNvSpPr txBox="1"/>
          <p:nvPr>
            <p:ph idx="6" type="subTitle"/>
          </p:nvPr>
        </p:nvSpPr>
        <p:spPr>
          <a:xfrm>
            <a:off x="5588473" y="36020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2 v1">
  <p:cSld name="CUSTOM_39"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136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97" name="Google Shape;1797;p136"/>
          <p:cNvSpPr/>
          <p:nvPr/>
        </p:nvSpPr>
        <p:spPr>
          <a:xfrm>
            <a:off x="379400" y="2697050"/>
            <a:ext cx="8154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798" name="Google Shape;1798;p136"/>
          <p:cNvSpPr/>
          <p:nvPr/>
        </p:nvSpPr>
        <p:spPr>
          <a:xfrm>
            <a:off x="4581475" y="2697050"/>
            <a:ext cx="815400" cy="7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799" name="Google Shape;1799;p136"/>
          <p:cNvSpPr txBox="1"/>
          <p:nvPr>
            <p:ph idx="1" type="body"/>
          </p:nvPr>
        </p:nvSpPr>
        <p:spPr>
          <a:xfrm>
            <a:off x="1321375" y="27966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00" name="Google Shape;1800;p136"/>
          <p:cNvSpPr txBox="1"/>
          <p:nvPr>
            <p:ph idx="2" type="body"/>
          </p:nvPr>
        </p:nvSpPr>
        <p:spPr>
          <a:xfrm>
            <a:off x="5523450" y="2796650"/>
            <a:ext cx="3054300" cy="5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1801" name="Google Shape;1801;p136"/>
          <p:cNvSpPr txBox="1"/>
          <p:nvPr>
            <p:ph idx="3" type="subTitle"/>
          </p:nvPr>
        </p:nvSpPr>
        <p:spPr>
          <a:xfrm>
            <a:off x="586550" y="28460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02" name="Google Shape;1802;p136"/>
          <p:cNvSpPr txBox="1"/>
          <p:nvPr>
            <p:ph idx="4" type="subTitle"/>
          </p:nvPr>
        </p:nvSpPr>
        <p:spPr>
          <a:xfrm>
            <a:off x="4788625" y="2846000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Single Quiz Options 2 v2">
  <p:cSld name="CUSTOM_40">
    <p:spTree>
      <p:nvGrpSpPr>
        <p:cNvPr id="1803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137"/>
          <p:cNvSpPr/>
          <p:nvPr/>
        </p:nvSpPr>
        <p:spPr>
          <a:xfrm>
            <a:off x="0" y="-14325"/>
            <a:ext cx="4534800" cy="516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05" name="Google Shape;1805;p137"/>
          <p:cNvSpPr txBox="1"/>
          <p:nvPr>
            <p:ph type="title"/>
          </p:nvPr>
        </p:nvSpPr>
        <p:spPr>
          <a:xfrm>
            <a:off x="566250" y="2285400"/>
            <a:ext cx="3544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806" name="Google Shape;1806;p137"/>
          <p:cNvSpPr/>
          <p:nvPr/>
        </p:nvSpPr>
        <p:spPr>
          <a:xfrm>
            <a:off x="8334964" y="25122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137"/>
          <p:cNvSpPr/>
          <p:nvPr/>
        </p:nvSpPr>
        <p:spPr>
          <a:xfrm>
            <a:off x="5433373" y="3075725"/>
            <a:ext cx="711300" cy="730500"/>
          </a:xfrm>
          <a:prstGeom prst="rect">
            <a:avLst/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08" name="Google Shape;1808;p137"/>
          <p:cNvSpPr/>
          <p:nvPr/>
        </p:nvSpPr>
        <p:spPr>
          <a:xfrm>
            <a:off x="5433373" y="1337275"/>
            <a:ext cx="711300" cy="730500"/>
          </a:xfrm>
          <a:prstGeom prst="rect">
            <a:avLst/>
          </a:pr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09" name="Google Shape;1809;p137"/>
          <p:cNvSpPr/>
          <p:nvPr/>
        </p:nvSpPr>
        <p:spPr>
          <a:xfrm>
            <a:off x="5428523" y="133727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10" name="Google Shape;1810;p137"/>
          <p:cNvSpPr/>
          <p:nvPr/>
        </p:nvSpPr>
        <p:spPr>
          <a:xfrm>
            <a:off x="5428523" y="3075725"/>
            <a:ext cx="28140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11" name="Google Shape;1811;p137"/>
          <p:cNvSpPr txBox="1"/>
          <p:nvPr>
            <p:ph idx="1" type="body"/>
          </p:nvPr>
        </p:nvSpPr>
        <p:spPr>
          <a:xfrm>
            <a:off x="6210795" y="14631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2" name="Google Shape;1812;p137"/>
          <p:cNvSpPr txBox="1"/>
          <p:nvPr>
            <p:ph idx="2" type="body"/>
          </p:nvPr>
        </p:nvSpPr>
        <p:spPr>
          <a:xfrm>
            <a:off x="6207823" y="3199025"/>
            <a:ext cx="1899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3" name="Google Shape;1813;p137"/>
          <p:cNvSpPr txBox="1"/>
          <p:nvPr>
            <p:ph idx="3" type="subTitle"/>
          </p:nvPr>
        </p:nvSpPr>
        <p:spPr>
          <a:xfrm>
            <a:off x="5588473" y="148877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14" name="Google Shape;1814;p137"/>
          <p:cNvSpPr txBox="1"/>
          <p:nvPr>
            <p:ph idx="4" type="subTitle"/>
          </p:nvPr>
        </p:nvSpPr>
        <p:spPr>
          <a:xfrm>
            <a:off x="5588473" y="3250325"/>
            <a:ext cx="401100" cy="4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rue False v1">
  <p:cSld name="CUSTOM_34"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138"/>
          <p:cNvSpPr/>
          <p:nvPr/>
        </p:nvSpPr>
        <p:spPr>
          <a:xfrm>
            <a:off x="0" y="-14325"/>
            <a:ext cx="5055000" cy="5162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17" name="Google Shape;1817;p138"/>
          <p:cNvSpPr/>
          <p:nvPr/>
        </p:nvSpPr>
        <p:spPr>
          <a:xfrm>
            <a:off x="5912625" y="3041863"/>
            <a:ext cx="2285100" cy="7305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18" name="Google Shape;1818;p138"/>
          <p:cNvSpPr/>
          <p:nvPr/>
        </p:nvSpPr>
        <p:spPr>
          <a:xfrm>
            <a:off x="6004575" y="3120763"/>
            <a:ext cx="5727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19" name="Google Shape;1819;p138"/>
          <p:cNvSpPr txBox="1"/>
          <p:nvPr>
            <p:ph type="title"/>
          </p:nvPr>
        </p:nvSpPr>
        <p:spPr>
          <a:xfrm>
            <a:off x="566250" y="2285400"/>
            <a:ext cx="40674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20" name="Google Shape;1820;p138"/>
          <p:cNvSpPr/>
          <p:nvPr/>
        </p:nvSpPr>
        <p:spPr>
          <a:xfrm>
            <a:off x="5912625" y="1371138"/>
            <a:ext cx="22851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21" name="Google Shape;1821;p138"/>
          <p:cNvSpPr/>
          <p:nvPr/>
        </p:nvSpPr>
        <p:spPr>
          <a:xfrm>
            <a:off x="6004575" y="1452588"/>
            <a:ext cx="5727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822" name="Google Shape;1822;p138"/>
          <p:cNvGrpSpPr/>
          <p:nvPr/>
        </p:nvGrpSpPr>
        <p:grpSpPr>
          <a:xfrm rot="-2700000">
            <a:off x="6131098" y="1596259"/>
            <a:ext cx="348897" cy="200098"/>
            <a:chOff x="3876675" y="1766250"/>
            <a:chExt cx="348900" cy="200100"/>
          </a:xfrm>
        </p:grpSpPr>
        <p:sp>
          <p:nvSpPr>
            <p:cNvPr id="1823" name="Google Shape;1823;p138"/>
            <p:cNvSpPr/>
            <p:nvPr/>
          </p:nvSpPr>
          <p:spPr>
            <a:xfrm>
              <a:off x="3876700" y="1766250"/>
              <a:ext cx="72000" cy="200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824" name="Google Shape;1824;p138"/>
            <p:cNvSpPr/>
            <p:nvPr/>
          </p:nvSpPr>
          <p:spPr>
            <a:xfrm rot="5400000">
              <a:off x="4015125" y="1755900"/>
              <a:ext cx="72000" cy="348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825" name="Google Shape;1825;p138"/>
          <p:cNvGrpSpPr/>
          <p:nvPr/>
        </p:nvGrpSpPr>
        <p:grpSpPr>
          <a:xfrm>
            <a:off x="6142124" y="3258302"/>
            <a:ext cx="297600" cy="297600"/>
            <a:chOff x="3902424" y="2300989"/>
            <a:chExt cx="297600" cy="297600"/>
          </a:xfrm>
        </p:grpSpPr>
        <p:sp>
          <p:nvSpPr>
            <p:cNvPr id="1826" name="Google Shape;1826;p138"/>
            <p:cNvSpPr/>
            <p:nvPr/>
          </p:nvSpPr>
          <p:spPr>
            <a:xfrm rot="2700000">
              <a:off x="4015161" y="2275417"/>
              <a:ext cx="72125" cy="3487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827" name="Google Shape;1827;p138"/>
            <p:cNvSpPr/>
            <p:nvPr/>
          </p:nvSpPr>
          <p:spPr>
            <a:xfrm rot="-2700000">
              <a:off x="4015161" y="2275417"/>
              <a:ext cx="72125" cy="3487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1828" name="Google Shape;1828;p138"/>
          <p:cNvSpPr/>
          <p:nvPr/>
        </p:nvSpPr>
        <p:spPr>
          <a:xfrm>
            <a:off x="-745302" y="-86654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138"/>
          <p:cNvSpPr/>
          <p:nvPr/>
        </p:nvSpPr>
        <p:spPr>
          <a:xfrm>
            <a:off x="8509819" y="4273785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138"/>
          <p:cNvSpPr txBox="1"/>
          <p:nvPr>
            <p:ph idx="1" type="body"/>
          </p:nvPr>
        </p:nvSpPr>
        <p:spPr>
          <a:xfrm>
            <a:off x="6762175" y="1497000"/>
            <a:ext cx="1254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831" name="Google Shape;1831;p138"/>
          <p:cNvSpPr txBox="1"/>
          <p:nvPr>
            <p:ph idx="2" type="body"/>
          </p:nvPr>
        </p:nvSpPr>
        <p:spPr>
          <a:xfrm>
            <a:off x="6762175" y="3165175"/>
            <a:ext cx="1254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rue False v2">
  <p:cSld name="CUSTOM_34_1"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139"/>
          <p:cNvSpPr txBox="1"/>
          <p:nvPr>
            <p:ph type="title"/>
          </p:nvPr>
        </p:nvSpPr>
        <p:spPr>
          <a:xfrm>
            <a:off x="566250" y="445025"/>
            <a:ext cx="8011500" cy="18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834" name="Google Shape;1834;p139"/>
          <p:cNvSpPr/>
          <p:nvPr/>
        </p:nvSpPr>
        <p:spPr>
          <a:xfrm>
            <a:off x="5378325" y="3041863"/>
            <a:ext cx="2285100" cy="7305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35" name="Google Shape;1835;p139"/>
          <p:cNvSpPr/>
          <p:nvPr/>
        </p:nvSpPr>
        <p:spPr>
          <a:xfrm>
            <a:off x="5470275" y="3120763"/>
            <a:ext cx="572700" cy="572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36" name="Google Shape;1836;p139"/>
          <p:cNvSpPr/>
          <p:nvPr/>
        </p:nvSpPr>
        <p:spPr>
          <a:xfrm>
            <a:off x="1480575" y="3041863"/>
            <a:ext cx="2285100" cy="730500"/>
          </a:xfrm>
          <a:prstGeom prst="rect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37" name="Google Shape;1837;p139"/>
          <p:cNvSpPr/>
          <p:nvPr/>
        </p:nvSpPr>
        <p:spPr>
          <a:xfrm>
            <a:off x="1572525" y="3123313"/>
            <a:ext cx="572700" cy="572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838" name="Google Shape;1838;p139"/>
          <p:cNvGrpSpPr/>
          <p:nvPr/>
        </p:nvGrpSpPr>
        <p:grpSpPr>
          <a:xfrm rot="-2700000">
            <a:off x="1699048" y="3266984"/>
            <a:ext cx="348897" cy="200098"/>
            <a:chOff x="3876675" y="1766250"/>
            <a:chExt cx="348900" cy="200100"/>
          </a:xfrm>
        </p:grpSpPr>
        <p:sp>
          <p:nvSpPr>
            <p:cNvPr id="1839" name="Google Shape;1839;p139"/>
            <p:cNvSpPr/>
            <p:nvPr/>
          </p:nvSpPr>
          <p:spPr>
            <a:xfrm>
              <a:off x="3876700" y="1766250"/>
              <a:ext cx="72000" cy="200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840" name="Google Shape;1840;p139"/>
            <p:cNvSpPr/>
            <p:nvPr/>
          </p:nvSpPr>
          <p:spPr>
            <a:xfrm rot="5400000">
              <a:off x="4015125" y="1755900"/>
              <a:ext cx="72000" cy="348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841" name="Google Shape;1841;p139"/>
          <p:cNvGrpSpPr/>
          <p:nvPr/>
        </p:nvGrpSpPr>
        <p:grpSpPr>
          <a:xfrm>
            <a:off x="5607824" y="3258302"/>
            <a:ext cx="297600" cy="297600"/>
            <a:chOff x="3902424" y="2300989"/>
            <a:chExt cx="297600" cy="297600"/>
          </a:xfrm>
        </p:grpSpPr>
        <p:sp>
          <p:nvSpPr>
            <p:cNvPr id="1842" name="Google Shape;1842;p139"/>
            <p:cNvSpPr/>
            <p:nvPr/>
          </p:nvSpPr>
          <p:spPr>
            <a:xfrm rot="2700000">
              <a:off x="4015161" y="2275417"/>
              <a:ext cx="72125" cy="3487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843" name="Google Shape;1843;p139"/>
            <p:cNvSpPr/>
            <p:nvPr/>
          </p:nvSpPr>
          <p:spPr>
            <a:xfrm rot="-2700000">
              <a:off x="4015161" y="2275417"/>
              <a:ext cx="72125" cy="34874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1844" name="Google Shape;1844;p139"/>
          <p:cNvSpPr/>
          <p:nvPr/>
        </p:nvSpPr>
        <p:spPr>
          <a:xfrm rot="1443446">
            <a:off x="8639017" y="1020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p139"/>
          <p:cNvSpPr/>
          <p:nvPr/>
        </p:nvSpPr>
        <p:spPr>
          <a:xfrm>
            <a:off x="-216850" y="47716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139"/>
          <p:cNvSpPr txBox="1"/>
          <p:nvPr>
            <p:ph idx="1" type="body"/>
          </p:nvPr>
        </p:nvSpPr>
        <p:spPr>
          <a:xfrm>
            <a:off x="2313500" y="3165150"/>
            <a:ext cx="1254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847" name="Google Shape;1847;p139"/>
          <p:cNvSpPr txBox="1"/>
          <p:nvPr>
            <p:ph idx="2" type="body"/>
          </p:nvPr>
        </p:nvSpPr>
        <p:spPr>
          <a:xfrm>
            <a:off x="6241125" y="3167725"/>
            <a:ext cx="12540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True False v3">
  <p:cSld name="CUSTOM_34_1_1">
    <p:spTree>
      <p:nvGrpSpPr>
        <p:cNvPr id="1848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p140"/>
          <p:cNvSpPr/>
          <p:nvPr/>
        </p:nvSpPr>
        <p:spPr>
          <a:xfrm>
            <a:off x="0" y="2609850"/>
            <a:ext cx="9144000" cy="253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50" name="Google Shape;1850;p140"/>
          <p:cNvSpPr/>
          <p:nvPr/>
        </p:nvSpPr>
        <p:spPr>
          <a:xfrm>
            <a:off x="566250" y="520900"/>
            <a:ext cx="8040900" cy="3672300"/>
          </a:xfrm>
          <a:prstGeom prst="roundRect">
            <a:avLst>
              <a:gd fmla="val 2106" name="adj"/>
            </a:avLst>
          </a:prstGeom>
          <a:solidFill>
            <a:schemeClr val="l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1" name="Google Shape;1851;p140"/>
          <p:cNvSpPr/>
          <p:nvPr/>
        </p:nvSpPr>
        <p:spPr>
          <a:xfrm>
            <a:off x="4841575" y="3838475"/>
            <a:ext cx="2285100" cy="7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52" name="Google Shape;1852;p140"/>
          <p:cNvSpPr/>
          <p:nvPr/>
        </p:nvSpPr>
        <p:spPr>
          <a:xfrm>
            <a:off x="4933525" y="3917375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53" name="Google Shape;1853;p140"/>
          <p:cNvSpPr txBox="1"/>
          <p:nvPr>
            <p:ph type="title"/>
          </p:nvPr>
        </p:nvSpPr>
        <p:spPr>
          <a:xfrm>
            <a:off x="918800" y="833450"/>
            <a:ext cx="7316400" cy="209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854" name="Google Shape;1854;p140"/>
          <p:cNvSpPr/>
          <p:nvPr/>
        </p:nvSpPr>
        <p:spPr>
          <a:xfrm>
            <a:off x="2017325" y="3835925"/>
            <a:ext cx="2285100" cy="7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855" name="Google Shape;1855;p140"/>
          <p:cNvSpPr/>
          <p:nvPr/>
        </p:nvSpPr>
        <p:spPr>
          <a:xfrm>
            <a:off x="2109275" y="3917375"/>
            <a:ext cx="5727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1856" name="Google Shape;1856;p140"/>
          <p:cNvGrpSpPr/>
          <p:nvPr/>
        </p:nvGrpSpPr>
        <p:grpSpPr>
          <a:xfrm rot="-2700000">
            <a:off x="2235798" y="4061046"/>
            <a:ext cx="348897" cy="200098"/>
            <a:chOff x="3876675" y="1766250"/>
            <a:chExt cx="348900" cy="200100"/>
          </a:xfrm>
        </p:grpSpPr>
        <p:sp>
          <p:nvSpPr>
            <p:cNvPr id="1857" name="Google Shape;1857;p140"/>
            <p:cNvSpPr/>
            <p:nvPr/>
          </p:nvSpPr>
          <p:spPr>
            <a:xfrm>
              <a:off x="3876700" y="1766250"/>
              <a:ext cx="72000" cy="200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858" name="Google Shape;1858;p140"/>
            <p:cNvSpPr/>
            <p:nvPr/>
          </p:nvSpPr>
          <p:spPr>
            <a:xfrm rot="5400000">
              <a:off x="4015125" y="1755900"/>
              <a:ext cx="72000" cy="34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grpSp>
        <p:nvGrpSpPr>
          <p:cNvPr id="1859" name="Google Shape;1859;p140"/>
          <p:cNvGrpSpPr/>
          <p:nvPr/>
        </p:nvGrpSpPr>
        <p:grpSpPr>
          <a:xfrm>
            <a:off x="5071074" y="4054914"/>
            <a:ext cx="297600" cy="297600"/>
            <a:chOff x="3902424" y="2300989"/>
            <a:chExt cx="297600" cy="297600"/>
          </a:xfrm>
        </p:grpSpPr>
        <p:sp>
          <p:nvSpPr>
            <p:cNvPr id="1860" name="Google Shape;1860;p140"/>
            <p:cNvSpPr/>
            <p:nvPr/>
          </p:nvSpPr>
          <p:spPr>
            <a:xfrm rot="2700000">
              <a:off x="4015161" y="2275417"/>
              <a:ext cx="72125" cy="34874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  <p:sp>
          <p:nvSpPr>
            <p:cNvPr id="1861" name="Google Shape;1861;p140"/>
            <p:cNvSpPr/>
            <p:nvPr/>
          </p:nvSpPr>
          <p:spPr>
            <a:xfrm rot="-2700000">
              <a:off x="4015161" y="2275417"/>
              <a:ext cx="72125" cy="34874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Fredoka"/>
                <a:ea typeface="Fredoka"/>
                <a:cs typeface="Fredoka"/>
                <a:sym typeface="Fredoka"/>
              </a:endParaRPr>
            </a:p>
          </p:txBody>
        </p:sp>
      </p:grpSp>
      <p:sp>
        <p:nvSpPr>
          <p:cNvPr id="1862" name="Google Shape;1862;p140"/>
          <p:cNvSpPr txBox="1"/>
          <p:nvPr>
            <p:ph idx="1" type="body"/>
          </p:nvPr>
        </p:nvSpPr>
        <p:spPr>
          <a:xfrm>
            <a:off x="2873450" y="3961775"/>
            <a:ext cx="8007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3" name="Google Shape;1863;p140"/>
          <p:cNvSpPr txBox="1"/>
          <p:nvPr>
            <p:ph idx="2" type="body"/>
          </p:nvPr>
        </p:nvSpPr>
        <p:spPr>
          <a:xfrm>
            <a:off x="5719725" y="3961775"/>
            <a:ext cx="856800" cy="48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2pPr>
            <a:lvl3pPr indent="-3429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3pPr>
            <a:lvl4pPr indent="-3429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4pPr>
            <a:lvl5pPr indent="-3429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5pPr>
            <a:lvl6pPr indent="-3429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6pPr>
            <a:lvl7pPr indent="-3429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 sz="1800">
                <a:solidFill>
                  <a:schemeClr val="lt1"/>
                </a:solidFill>
              </a:defRPr>
            </a:lvl7pPr>
            <a:lvl8pPr indent="-3429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○"/>
              <a:defRPr sz="1800">
                <a:solidFill>
                  <a:schemeClr val="lt1"/>
                </a:solidFill>
              </a:defRPr>
            </a:lvl8pPr>
            <a:lvl9pPr indent="-3429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■"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1 Image">
  <p:cSld name="TITLE_AND_BODY_3_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650850" y="2875475"/>
            <a:ext cx="3619200" cy="18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" name="Google Shape;83;p16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4" name="Google Shape;84;p16"/>
          <p:cNvSpPr txBox="1"/>
          <p:nvPr>
            <p:ph idx="2" type="body"/>
          </p:nvPr>
        </p:nvSpPr>
        <p:spPr>
          <a:xfrm>
            <a:off x="4845450" y="2875475"/>
            <a:ext cx="3637800" cy="18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" name="Google Shape;85;p16"/>
          <p:cNvSpPr/>
          <p:nvPr/>
        </p:nvSpPr>
        <p:spPr>
          <a:xfrm>
            <a:off x="566250" y="1107825"/>
            <a:ext cx="84600" cy="51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4760850" y="1107825"/>
            <a:ext cx="84600" cy="51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566250" y="1597350"/>
            <a:ext cx="15600" cy="292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4760850" y="1597350"/>
            <a:ext cx="15600" cy="2924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6"/>
          <p:cNvSpPr txBox="1"/>
          <p:nvPr>
            <p:ph idx="3" type="subTitle"/>
          </p:nvPr>
        </p:nvSpPr>
        <p:spPr>
          <a:xfrm>
            <a:off x="650850" y="2373050"/>
            <a:ext cx="36192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4" type="subTitle"/>
          </p:nvPr>
        </p:nvSpPr>
        <p:spPr>
          <a:xfrm>
            <a:off x="4845525" y="2373050"/>
            <a:ext cx="36378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 SemiBold"/>
              <a:buNone/>
              <a:defRPr sz="1200"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91" name="Google Shape;91;p16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93" name="Google Shape;93;p16"/>
          <p:cNvSpPr/>
          <p:nvPr>
            <p:ph idx="5" type="pic"/>
          </p:nvPr>
        </p:nvSpPr>
        <p:spPr>
          <a:xfrm>
            <a:off x="726850" y="1095325"/>
            <a:ext cx="3543300" cy="12903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16"/>
          <p:cNvSpPr/>
          <p:nvPr>
            <p:ph idx="6" type="pic"/>
          </p:nvPr>
        </p:nvSpPr>
        <p:spPr>
          <a:xfrm>
            <a:off x="4939950" y="1107825"/>
            <a:ext cx="3543300" cy="1277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503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1">
  <p:cSld name="TITLE_AND_BODY_1_3_1_3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4902575" y="153100"/>
            <a:ext cx="74700" cy="48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>
            <p:ph idx="2" type="pic"/>
          </p:nvPr>
        </p:nvSpPr>
        <p:spPr>
          <a:xfrm>
            <a:off x="4977275" y="0"/>
            <a:ext cx="416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7"/>
          <p:cNvSpPr txBox="1"/>
          <p:nvPr>
            <p:ph type="title"/>
          </p:nvPr>
        </p:nvSpPr>
        <p:spPr>
          <a:xfrm>
            <a:off x="566250" y="597425"/>
            <a:ext cx="40935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566250" y="1154125"/>
            <a:ext cx="4093500" cy="32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101" name="Google Shape;101;p17"/>
          <p:cNvSpPr/>
          <p:nvPr/>
        </p:nvSpPr>
        <p:spPr>
          <a:xfrm>
            <a:off x="-503789" y="1027235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7"/>
          <p:cNvSpPr/>
          <p:nvPr/>
        </p:nvSpPr>
        <p:spPr>
          <a:xfrm rot="928263">
            <a:off x="441868" y="471231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aragraph v2 - Image 1">
  <p:cSld name="TITLE_AND_BODY_1_3_1_2_1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4902575" y="153100"/>
            <a:ext cx="74700" cy="48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/>
          <p:nvPr>
            <p:ph idx="2" type="pic"/>
          </p:nvPr>
        </p:nvSpPr>
        <p:spPr>
          <a:xfrm>
            <a:off x="4977275" y="0"/>
            <a:ext cx="416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18"/>
          <p:cNvSpPr txBox="1"/>
          <p:nvPr>
            <p:ph type="title"/>
          </p:nvPr>
        </p:nvSpPr>
        <p:spPr>
          <a:xfrm>
            <a:off x="566250" y="597425"/>
            <a:ext cx="40935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7" name="Google Shape;107;p18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566250" y="1154125"/>
            <a:ext cx="4093500" cy="32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109" name="Google Shape;109;p18"/>
          <p:cNvSpPr/>
          <p:nvPr/>
        </p:nvSpPr>
        <p:spPr>
          <a:xfrm rot="928263">
            <a:off x="441868" y="471231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2">
  <p:cSld name="TITLE_AND_BODY_1_3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/>
          <p:nvPr/>
        </p:nvSpPr>
        <p:spPr>
          <a:xfrm>
            <a:off x="3339998" y="-72781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9"/>
          <p:cNvSpPr/>
          <p:nvPr/>
        </p:nvSpPr>
        <p:spPr>
          <a:xfrm>
            <a:off x="0" y="153100"/>
            <a:ext cx="74700" cy="48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9"/>
          <p:cNvSpPr/>
          <p:nvPr>
            <p:ph idx="2" type="pic"/>
          </p:nvPr>
        </p:nvSpPr>
        <p:spPr>
          <a:xfrm>
            <a:off x="0" y="0"/>
            <a:ext cx="416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9"/>
          <p:cNvSpPr txBox="1"/>
          <p:nvPr>
            <p:ph type="title"/>
          </p:nvPr>
        </p:nvSpPr>
        <p:spPr>
          <a:xfrm>
            <a:off x="4651550" y="673625"/>
            <a:ext cx="4093500" cy="4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15" name="Google Shape;115;p19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4651550" y="1154125"/>
            <a:ext cx="4093500" cy="32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117" name="Google Shape;117;p19"/>
          <p:cNvSpPr/>
          <p:nvPr/>
        </p:nvSpPr>
        <p:spPr>
          <a:xfrm rot="1443446">
            <a:off x="8639017" y="1020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8509819" y="4273785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/>
          <p:nvPr/>
        </p:nvSpPr>
        <p:spPr>
          <a:xfrm>
            <a:off x="3340012" y="48667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 a list + image 1">
  <p:cSld name="MAIN_POINT_1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/>
          <p:nvPr/>
        </p:nvSpPr>
        <p:spPr>
          <a:xfrm>
            <a:off x="83893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0" y="3249700"/>
            <a:ext cx="9144000" cy="190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20"/>
          <p:cNvSpPr/>
          <p:nvPr>
            <p:ph idx="2" type="pic"/>
          </p:nvPr>
        </p:nvSpPr>
        <p:spPr>
          <a:xfrm>
            <a:off x="560300" y="1522125"/>
            <a:ext cx="3922200" cy="3046800"/>
          </a:xfrm>
          <a:prstGeom prst="roundRect">
            <a:avLst>
              <a:gd fmla="val 316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20"/>
          <p:cNvSpPr txBox="1"/>
          <p:nvPr>
            <p:ph type="title"/>
          </p:nvPr>
        </p:nvSpPr>
        <p:spPr>
          <a:xfrm>
            <a:off x="566250" y="445025"/>
            <a:ext cx="40935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25" name="Google Shape;125;p20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4855875" y="819675"/>
            <a:ext cx="3726000" cy="169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0"/>
          <p:cNvSpPr/>
          <p:nvPr/>
        </p:nvSpPr>
        <p:spPr>
          <a:xfrm>
            <a:off x="4855875" y="3177964"/>
            <a:ext cx="3726000" cy="1692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0"/>
          <p:cNvSpPr txBox="1"/>
          <p:nvPr>
            <p:ph idx="1" type="body"/>
          </p:nvPr>
        </p:nvSpPr>
        <p:spPr>
          <a:xfrm>
            <a:off x="4992675" y="957875"/>
            <a:ext cx="3452400" cy="14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29" name="Google Shape;129;p20"/>
          <p:cNvSpPr txBox="1"/>
          <p:nvPr>
            <p:ph idx="3" type="body"/>
          </p:nvPr>
        </p:nvSpPr>
        <p:spPr>
          <a:xfrm>
            <a:off x="5001050" y="3332050"/>
            <a:ext cx="3453300" cy="14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30" name="Google Shape;130;p20"/>
          <p:cNvSpPr/>
          <p:nvPr/>
        </p:nvSpPr>
        <p:spPr>
          <a:xfrm>
            <a:off x="4855875" y="819675"/>
            <a:ext cx="18000" cy="16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3780000" dist="19050">
              <a:srgbClr val="D9D9D9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4855981" y="3177975"/>
            <a:ext cx="18000" cy="16917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3780000" dist="19050">
              <a:srgbClr val="D9D9D9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32" name="Google Shape;132;p20"/>
          <p:cNvSpPr/>
          <p:nvPr/>
        </p:nvSpPr>
        <p:spPr>
          <a:xfrm rot="928263">
            <a:off x="9718" y="4683789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 a list + image">
  <p:cSld name="MAIN_POINT_2_3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>
            <a:off x="0" y="3249700"/>
            <a:ext cx="9144000" cy="190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/>
          <p:nvPr>
            <p:ph idx="2" type="pic"/>
          </p:nvPr>
        </p:nvSpPr>
        <p:spPr>
          <a:xfrm>
            <a:off x="560300" y="1522125"/>
            <a:ext cx="3922200" cy="3046800"/>
          </a:xfrm>
          <a:prstGeom prst="roundRect">
            <a:avLst>
              <a:gd fmla="val 2856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21"/>
          <p:cNvSpPr txBox="1"/>
          <p:nvPr>
            <p:ph type="title"/>
          </p:nvPr>
        </p:nvSpPr>
        <p:spPr>
          <a:xfrm>
            <a:off x="566250" y="445025"/>
            <a:ext cx="40935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37" name="Google Shape;137;p21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38" name="Google Shape;138;p21"/>
          <p:cNvSpPr/>
          <p:nvPr/>
        </p:nvSpPr>
        <p:spPr>
          <a:xfrm>
            <a:off x="4855875" y="445025"/>
            <a:ext cx="3726000" cy="10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4855875" y="1753439"/>
            <a:ext cx="3726000" cy="107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1"/>
          <p:cNvSpPr/>
          <p:nvPr/>
        </p:nvSpPr>
        <p:spPr>
          <a:xfrm>
            <a:off x="4855875" y="3070475"/>
            <a:ext cx="3726000" cy="107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5481550" y="547625"/>
            <a:ext cx="29727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42" name="Google Shape;142;p21"/>
          <p:cNvSpPr txBox="1"/>
          <p:nvPr>
            <p:ph idx="3" type="body"/>
          </p:nvPr>
        </p:nvSpPr>
        <p:spPr>
          <a:xfrm>
            <a:off x="5481550" y="1872537"/>
            <a:ext cx="2972700" cy="8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43" name="Google Shape;143;p21"/>
          <p:cNvSpPr txBox="1"/>
          <p:nvPr>
            <p:ph idx="4" type="body"/>
          </p:nvPr>
        </p:nvSpPr>
        <p:spPr>
          <a:xfrm>
            <a:off x="5481550" y="3189875"/>
            <a:ext cx="2972700" cy="8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144" name="Google Shape;144;p21"/>
          <p:cNvSpPr txBox="1"/>
          <p:nvPr/>
        </p:nvSpPr>
        <p:spPr>
          <a:xfrm>
            <a:off x="5041100" y="833675"/>
            <a:ext cx="2991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5041100" y="2146400"/>
            <a:ext cx="2991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6" name="Google Shape;146;p21"/>
          <p:cNvSpPr txBox="1"/>
          <p:nvPr/>
        </p:nvSpPr>
        <p:spPr>
          <a:xfrm>
            <a:off x="5041100" y="3459425"/>
            <a:ext cx="299100" cy="29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-941438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1"/>
          <p:cNvSpPr/>
          <p:nvPr/>
        </p:nvSpPr>
        <p:spPr>
          <a:xfrm rot="928263">
            <a:off x="9718" y="4683789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Points v1 1">
  <p:cSld name="CUSTOM_5_1_2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/>
          <p:nvPr>
            <p:ph type="title"/>
          </p:nvPr>
        </p:nvSpPr>
        <p:spPr>
          <a:xfrm>
            <a:off x="339450" y="369925"/>
            <a:ext cx="84651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882150" y="1431675"/>
            <a:ext cx="19041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52" name="Google Shape;152;p22"/>
          <p:cNvSpPr txBox="1"/>
          <p:nvPr>
            <p:ph idx="2" type="body"/>
          </p:nvPr>
        </p:nvSpPr>
        <p:spPr>
          <a:xfrm>
            <a:off x="3784725" y="1431675"/>
            <a:ext cx="19041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53" name="Google Shape;153;p22"/>
          <p:cNvSpPr txBox="1"/>
          <p:nvPr>
            <p:ph idx="3" type="body"/>
          </p:nvPr>
        </p:nvSpPr>
        <p:spPr>
          <a:xfrm>
            <a:off x="6686200" y="1431675"/>
            <a:ext cx="19041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54" name="Google Shape;154;p22"/>
          <p:cNvSpPr/>
          <p:nvPr/>
        </p:nvSpPr>
        <p:spPr>
          <a:xfrm>
            <a:off x="-341214" y="1133360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2"/>
          <p:cNvSpPr/>
          <p:nvPr/>
        </p:nvSpPr>
        <p:spPr>
          <a:xfrm>
            <a:off x="8032195" y="46416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2"/>
          <p:cNvSpPr/>
          <p:nvPr/>
        </p:nvSpPr>
        <p:spPr>
          <a:xfrm rot="928263">
            <a:off x="-135657" y="466216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73">
          <p15:clr>
            <a:srgbClr val="E46962"/>
          </p15:clr>
        </p15:guide>
        <p15:guide id="2" pos="282">
          <p15:clr>
            <a:srgbClr val="E46962"/>
          </p15:clr>
        </p15:guide>
        <p15:guide id="3" orient="horz" pos="974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Points v2">
  <p:cSld name="CUSTOM_5_1_1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>
            <p:ph type="title"/>
          </p:nvPr>
        </p:nvSpPr>
        <p:spPr>
          <a:xfrm>
            <a:off x="313501" y="369925"/>
            <a:ext cx="81960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60" name="Google Shape;160;p23"/>
          <p:cNvSpPr txBox="1"/>
          <p:nvPr>
            <p:ph idx="1" type="body"/>
          </p:nvPr>
        </p:nvSpPr>
        <p:spPr>
          <a:xfrm>
            <a:off x="418775" y="1351450"/>
            <a:ext cx="8155200" cy="7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1" name="Google Shape;161;p23"/>
          <p:cNvSpPr txBox="1"/>
          <p:nvPr>
            <p:ph idx="2" type="body"/>
          </p:nvPr>
        </p:nvSpPr>
        <p:spPr>
          <a:xfrm>
            <a:off x="418775" y="2583113"/>
            <a:ext cx="8155200" cy="7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2" name="Google Shape;162;p23"/>
          <p:cNvSpPr txBox="1"/>
          <p:nvPr>
            <p:ph idx="3" type="body"/>
          </p:nvPr>
        </p:nvSpPr>
        <p:spPr>
          <a:xfrm>
            <a:off x="418775" y="3814775"/>
            <a:ext cx="8155200" cy="7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073">
          <p15:clr>
            <a:srgbClr val="E46962"/>
          </p15:clr>
        </p15:guide>
        <p15:guide id="2" pos="26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Points v1 1">
  <p:cSld name="CUSTOM_5_1_4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65" name="Google Shape;165;p24"/>
          <p:cNvSpPr txBox="1"/>
          <p:nvPr>
            <p:ph idx="1" type="body"/>
          </p:nvPr>
        </p:nvSpPr>
        <p:spPr>
          <a:xfrm>
            <a:off x="641050" y="1336498"/>
            <a:ext cx="3522900" cy="24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6" name="Google Shape;166;p24"/>
          <p:cNvSpPr txBox="1"/>
          <p:nvPr>
            <p:ph idx="2" type="body"/>
          </p:nvPr>
        </p:nvSpPr>
        <p:spPr>
          <a:xfrm>
            <a:off x="4878450" y="1314998"/>
            <a:ext cx="3490500" cy="24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7" name="Google Shape;167;p24"/>
          <p:cNvSpPr/>
          <p:nvPr/>
        </p:nvSpPr>
        <p:spPr>
          <a:xfrm>
            <a:off x="-503789" y="1027235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4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24"/>
          <p:cNvSpPr/>
          <p:nvPr/>
        </p:nvSpPr>
        <p:spPr>
          <a:xfrm>
            <a:off x="8032195" y="46416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4"/>
          <p:cNvSpPr/>
          <p:nvPr/>
        </p:nvSpPr>
        <p:spPr>
          <a:xfrm rot="928263">
            <a:off x="441868" y="471231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73">
          <p15:clr>
            <a:srgbClr val="E46962"/>
          </p15:clr>
        </p15:guide>
        <p15:guide id="2" pos="25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_2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Points v1">
  <p:cSld name="CUSTOM_5_1_5_2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>
            <a:off x="2113286" y="1133360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6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3569725" y="1185400"/>
            <a:ext cx="19758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6" name="Google Shape;176;p26"/>
          <p:cNvSpPr txBox="1"/>
          <p:nvPr>
            <p:ph idx="2" type="body"/>
          </p:nvPr>
        </p:nvSpPr>
        <p:spPr>
          <a:xfrm>
            <a:off x="6471950" y="1185400"/>
            <a:ext cx="19758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7" name="Google Shape;177;p26"/>
          <p:cNvSpPr/>
          <p:nvPr>
            <p:ph idx="3" type="pic"/>
          </p:nvPr>
        </p:nvSpPr>
        <p:spPr>
          <a:xfrm>
            <a:off x="396825" y="1185400"/>
            <a:ext cx="2205900" cy="3581400"/>
          </a:xfrm>
          <a:prstGeom prst="roundRect">
            <a:avLst>
              <a:gd fmla="val 2768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p26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/>
          <p:nvPr/>
        </p:nvSpPr>
        <p:spPr>
          <a:xfrm>
            <a:off x="8032195" y="46416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6"/>
          <p:cNvSpPr/>
          <p:nvPr/>
        </p:nvSpPr>
        <p:spPr>
          <a:xfrm rot="928263">
            <a:off x="2638618" y="454586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73">
          <p15:clr>
            <a:srgbClr val="E46962"/>
          </p15:clr>
        </p15:guide>
        <p15:guide id="2" pos="250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Points v2">
  <p:cSld name="CUSTOM_5_1_3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396813" y="1185400"/>
            <a:ext cx="2205900" cy="23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4" name="Google Shape;184;p27"/>
          <p:cNvSpPr txBox="1"/>
          <p:nvPr>
            <p:ph idx="2" type="body"/>
          </p:nvPr>
        </p:nvSpPr>
        <p:spPr>
          <a:xfrm>
            <a:off x="3357000" y="1185400"/>
            <a:ext cx="2205900" cy="231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5" name="Google Shape;185;p27"/>
          <p:cNvSpPr/>
          <p:nvPr>
            <p:ph idx="3" type="pic"/>
          </p:nvPr>
        </p:nvSpPr>
        <p:spPr>
          <a:xfrm>
            <a:off x="6371850" y="1185400"/>
            <a:ext cx="2205900" cy="3581400"/>
          </a:xfrm>
          <a:prstGeom prst="roundRect">
            <a:avLst>
              <a:gd fmla="val 2768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27"/>
          <p:cNvSpPr/>
          <p:nvPr/>
        </p:nvSpPr>
        <p:spPr>
          <a:xfrm rot="1443446">
            <a:off x="8639017" y="1020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7"/>
          <p:cNvSpPr/>
          <p:nvPr/>
        </p:nvSpPr>
        <p:spPr>
          <a:xfrm>
            <a:off x="-745302" y="-86654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7"/>
          <p:cNvSpPr/>
          <p:nvPr/>
        </p:nvSpPr>
        <p:spPr>
          <a:xfrm>
            <a:off x="8509819" y="4273785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7"/>
          <p:cNvSpPr/>
          <p:nvPr/>
        </p:nvSpPr>
        <p:spPr>
          <a:xfrm>
            <a:off x="1627837" y="48297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73">
          <p15:clr>
            <a:srgbClr val="E46962"/>
          </p15:clr>
        </p15:guide>
        <p15:guide id="2" pos="250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a list 1">
  <p:cSld name="TITLE_AND_BODY_1_1_1_2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3322875" y="4474775"/>
            <a:ext cx="2418600" cy="9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8"/>
          <p:cNvSpPr/>
          <p:nvPr/>
        </p:nvSpPr>
        <p:spPr>
          <a:xfrm>
            <a:off x="6079500" y="4474775"/>
            <a:ext cx="2418600" cy="9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8"/>
          <p:cNvSpPr/>
          <p:nvPr/>
        </p:nvSpPr>
        <p:spPr>
          <a:xfrm>
            <a:off x="645900" y="4474800"/>
            <a:ext cx="2418600" cy="9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8"/>
          <p:cNvSpPr/>
          <p:nvPr/>
        </p:nvSpPr>
        <p:spPr>
          <a:xfrm>
            <a:off x="565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6" name="Google Shape;196;p28"/>
          <p:cNvSpPr/>
          <p:nvPr/>
        </p:nvSpPr>
        <p:spPr>
          <a:xfrm>
            <a:off x="1622250" y="1607413"/>
            <a:ext cx="463500" cy="463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7" name="Google Shape;197;p28"/>
          <p:cNvSpPr/>
          <p:nvPr/>
        </p:nvSpPr>
        <p:spPr>
          <a:xfrm>
            <a:off x="3283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8" name="Google Shape;198;p28"/>
          <p:cNvSpPr/>
          <p:nvPr/>
        </p:nvSpPr>
        <p:spPr>
          <a:xfrm>
            <a:off x="4340250" y="1607425"/>
            <a:ext cx="463500" cy="463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199" name="Google Shape;199;p28"/>
          <p:cNvSpPr/>
          <p:nvPr/>
        </p:nvSpPr>
        <p:spPr>
          <a:xfrm>
            <a:off x="6001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00" name="Google Shape;200;p28"/>
          <p:cNvSpPr/>
          <p:nvPr/>
        </p:nvSpPr>
        <p:spPr>
          <a:xfrm>
            <a:off x="7058250" y="1607425"/>
            <a:ext cx="463500" cy="463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01" name="Google Shape;201;p2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202" name="Google Shape;202;p28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1614175" y="1607425"/>
            <a:ext cx="4788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4336400" y="1619450"/>
            <a:ext cx="4788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7051025" y="1619450"/>
            <a:ext cx="4788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6" name="Google Shape;206;p28"/>
          <p:cNvSpPr txBox="1"/>
          <p:nvPr>
            <p:ph idx="1" type="body"/>
          </p:nvPr>
        </p:nvSpPr>
        <p:spPr>
          <a:xfrm>
            <a:off x="72675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 sz="1000">
                <a:solidFill>
                  <a:schemeClr val="dk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07" name="Google Shape;207;p28"/>
          <p:cNvSpPr txBox="1"/>
          <p:nvPr>
            <p:ph idx="2" type="body"/>
          </p:nvPr>
        </p:nvSpPr>
        <p:spPr>
          <a:xfrm>
            <a:off x="344130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08" name="Google Shape;208;p28"/>
          <p:cNvSpPr txBox="1"/>
          <p:nvPr>
            <p:ph idx="3" type="body"/>
          </p:nvPr>
        </p:nvSpPr>
        <p:spPr>
          <a:xfrm>
            <a:off x="615585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09" name="Google Shape;209;p28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8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aragraph v1">
  <p:cSld name="TITLE_AND_BODY_1_5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9"/>
          <p:cNvSpPr txBox="1"/>
          <p:nvPr>
            <p:ph type="title"/>
          </p:nvPr>
        </p:nvSpPr>
        <p:spPr>
          <a:xfrm>
            <a:off x="566250" y="40815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3" name="Google Shape;213;p29"/>
          <p:cNvSpPr txBox="1"/>
          <p:nvPr>
            <p:ph idx="1" type="body"/>
          </p:nvPr>
        </p:nvSpPr>
        <p:spPr>
          <a:xfrm>
            <a:off x="566250" y="959700"/>
            <a:ext cx="7777200" cy="27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14" name="Google Shape;214;p29"/>
          <p:cNvSpPr/>
          <p:nvPr/>
        </p:nvSpPr>
        <p:spPr>
          <a:xfrm>
            <a:off x="0" y="0"/>
            <a:ext cx="9144000" cy="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9"/>
          <p:cNvSpPr/>
          <p:nvPr/>
        </p:nvSpPr>
        <p:spPr>
          <a:xfrm rot="1259128">
            <a:off x="8892146" y="218857"/>
            <a:ext cx="339751" cy="951303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9"/>
          <p:cNvSpPr/>
          <p:nvPr/>
        </p:nvSpPr>
        <p:spPr>
          <a:xfrm>
            <a:off x="8577744" y="4412073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9"/>
          <p:cNvSpPr/>
          <p:nvPr/>
        </p:nvSpPr>
        <p:spPr>
          <a:xfrm>
            <a:off x="-504838" y="2510523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Bullet Points v1 No Image">
  <p:cSld name="TITLE_AND_BODY_1_3_2_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0"/>
          <p:cNvSpPr/>
          <p:nvPr/>
        </p:nvSpPr>
        <p:spPr>
          <a:xfrm>
            <a:off x="0" y="0"/>
            <a:ext cx="9144000" cy="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0"/>
          <p:cNvSpPr txBox="1"/>
          <p:nvPr>
            <p:ph type="title"/>
          </p:nvPr>
        </p:nvSpPr>
        <p:spPr>
          <a:xfrm>
            <a:off x="566250" y="293700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1" name="Google Shape;221;p30"/>
          <p:cNvSpPr txBox="1"/>
          <p:nvPr>
            <p:ph idx="1" type="body"/>
          </p:nvPr>
        </p:nvSpPr>
        <p:spPr>
          <a:xfrm>
            <a:off x="566250" y="843875"/>
            <a:ext cx="7777200" cy="27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2" name="Google Shape;222;p30"/>
          <p:cNvSpPr/>
          <p:nvPr/>
        </p:nvSpPr>
        <p:spPr>
          <a:xfrm>
            <a:off x="0" y="0"/>
            <a:ext cx="9144000" cy="5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0"/>
          <p:cNvSpPr/>
          <p:nvPr/>
        </p:nvSpPr>
        <p:spPr>
          <a:xfrm>
            <a:off x="-186664" y="2715435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0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0"/>
          <p:cNvSpPr/>
          <p:nvPr/>
        </p:nvSpPr>
        <p:spPr>
          <a:xfrm>
            <a:off x="8108845" y="41165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0"/>
          <p:cNvSpPr/>
          <p:nvPr/>
        </p:nvSpPr>
        <p:spPr>
          <a:xfrm rot="928263">
            <a:off x="1809243" y="464801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a list v2 1">
  <p:cSld name="TITLE_AND_BODY_1_1_1_1_1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/>
          <p:nvPr/>
        </p:nvSpPr>
        <p:spPr>
          <a:xfrm>
            <a:off x="0" y="0"/>
            <a:ext cx="9144000" cy="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1"/>
          <p:cNvSpPr/>
          <p:nvPr/>
        </p:nvSpPr>
        <p:spPr>
          <a:xfrm>
            <a:off x="3322875" y="4477175"/>
            <a:ext cx="2418600" cy="9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1"/>
          <p:cNvSpPr/>
          <p:nvPr/>
        </p:nvSpPr>
        <p:spPr>
          <a:xfrm>
            <a:off x="6079500" y="4477175"/>
            <a:ext cx="2418600" cy="9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31"/>
          <p:cNvSpPr/>
          <p:nvPr/>
        </p:nvSpPr>
        <p:spPr>
          <a:xfrm>
            <a:off x="645900" y="4477175"/>
            <a:ext cx="2418600" cy="9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3" name="Google Shape;233;p31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4" name="Google Shape;234;p31"/>
          <p:cNvSpPr/>
          <p:nvPr/>
        </p:nvSpPr>
        <p:spPr>
          <a:xfrm>
            <a:off x="565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1561600" y="1608200"/>
            <a:ext cx="510600" cy="510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3283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7" name="Google Shape;237;p31"/>
          <p:cNvSpPr/>
          <p:nvPr/>
        </p:nvSpPr>
        <p:spPr>
          <a:xfrm>
            <a:off x="4316700" y="1608200"/>
            <a:ext cx="510600" cy="510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6001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39" name="Google Shape;239;p31"/>
          <p:cNvSpPr/>
          <p:nvPr/>
        </p:nvSpPr>
        <p:spPr>
          <a:xfrm>
            <a:off x="7034700" y="1608200"/>
            <a:ext cx="510600" cy="510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240" name="Google Shape;240;p31"/>
          <p:cNvSpPr txBox="1"/>
          <p:nvPr/>
        </p:nvSpPr>
        <p:spPr>
          <a:xfrm>
            <a:off x="1550919" y="1610450"/>
            <a:ext cx="513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1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4317899" y="1610450"/>
            <a:ext cx="481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2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2" name="Google Shape;242;p31"/>
          <p:cNvSpPr txBox="1"/>
          <p:nvPr/>
        </p:nvSpPr>
        <p:spPr>
          <a:xfrm>
            <a:off x="7027449" y="1610450"/>
            <a:ext cx="513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3</a:t>
            </a:r>
            <a:endParaRPr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43" name="Google Shape;243;p31"/>
          <p:cNvSpPr txBox="1"/>
          <p:nvPr>
            <p:ph idx="1" type="body"/>
          </p:nvPr>
        </p:nvSpPr>
        <p:spPr>
          <a:xfrm>
            <a:off x="72675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44" name="Google Shape;244;p31"/>
          <p:cNvSpPr txBox="1"/>
          <p:nvPr>
            <p:ph idx="2" type="body"/>
          </p:nvPr>
        </p:nvSpPr>
        <p:spPr>
          <a:xfrm>
            <a:off x="344130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45" name="Google Shape;245;p31"/>
          <p:cNvSpPr txBox="1"/>
          <p:nvPr>
            <p:ph idx="3" type="body"/>
          </p:nvPr>
        </p:nvSpPr>
        <p:spPr>
          <a:xfrm>
            <a:off x="615585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46" name="Google Shape;246;p31"/>
          <p:cNvSpPr/>
          <p:nvPr/>
        </p:nvSpPr>
        <p:spPr>
          <a:xfrm rot="1443446">
            <a:off x="8639017" y="1020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1"/>
          <p:cNvSpPr/>
          <p:nvPr/>
        </p:nvSpPr>
        <p:spPr>
          <a:xfrm>
            <a:off x="-745302" y="-86654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1"/>
          <p:cNvSpPr/>
          <p:nvPr/>
        </p:nvSpPr>
        <p:spPr>
          <a:xfrm>
            <a:off x="8657769" y="4765148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1"/>
          <p:cNvSpPr/>
          <p:nvPr/>
        </p:nvSpPr>
        <p:spPr>
          <a:xfrm>
            <a:off x="-332663" y="483903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1">
  <p:cSld name="TITLE_AND_BODY_1_2_3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2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53" name="Google Shape;253;p32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4" name="Google Shape;254;p32"/>
          <p:cNvSpPr txBox="1"/>
          <p:nvPr>
            <p:ph idx="1" type="body"/>
          </p:nvPr>
        </p:nvSpPr>
        <p:spPr>
          <a:xfrm>
            <a:off x="566250" y="1937775"/>
            <a:ext cx="23364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55" name="Google Shape;255;p32"/>
          <p:cNvSpPr txBox="1"/>
          <p:nvPr>
            <p:ph idx="2" type="body"/>
          </p:nvPr>
        </p:nvSpPr>
        <p:spPr>
          <a:xfrm>
            <a:off x="3374350" y="1939208"/>
            <a:ext cx="23364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56" name="Google Shape;256;p32"/>
          <p:cNvSpPr txBox="1"/>
          <p:nvPr>
            <p:ph idx="3" type="body"/>
          </p:nvPr>
        </p:nvSpPr>
        <p:spPr>
          <a:xfrm>
            <a:off x="6182450" y="1968071"/>
            <a:ext cx="23364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57" name="Google Shape;257;p32"/>
          <p:cNvSpPr txBox="1"/>
          <p:nvPr>
            <p:ph idx="4" type="subTitle"/>
          </p:nvPr>
        </p:nvSpPr>
        <p:spPr>
          <a:xfrm>
            <a:off x="566250" y="1347900"/>
            <a:ext cx="23361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258" name="Google Shape;258;p32"/>
          <p:cNvSpPr txBox="1"/>
          <p:nvPr>
            <p:ph idx="5" type="subTitle"/>
          </p:nvPr>
        </p:nvSpPr>
        <p:spPr>
          <a:xfrm>
            <a:off x="3374344" y="1347896"/>
            <a:ext cx="23364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259" name="Google Shape;259;p32"/>
          <p:cNvSpPr txBox="1"/>
          <p:nvPr>
            <p:ph idx="6" type="subTitle"/>
          </p:nvPr>
        </p:nvSpPr>
        <p:spPr>
          <a:xfrm>
            <a:off x="6182738" y="1347896"/>
            <a:ext cx="23364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260" name="Google Shape;260;p32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2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126">
          <p15:clr>
            <a:srgbClr val="E46962"/>
          </p15:clr>
        </p15:guide>
        <p15:guide id="2" pos="3895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-v3 1 Image">
  <p:cSld name="TITLE_AND_BODY_1_2_3_1"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3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5" name="Google Shape;265;p33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66" name="Google Shape;266;p33"/>
          <p:cNvSpPr txBox="1"/>
          <p:nvPr>
            <p:ph idx="1" type="body"/>
          </p:nvPr>
        </p:nvSpPr>
        <p:spPr>
          <a:xfrm>
            <a:off x="566250" y="3063350"/>
            <a:ext cx="23364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67" name="Google Shape;267;p33"/>
          <p:cNvSpPr txBox="1"/>
          <p:nvPr>
            <p:ph idx="2" type="body"/>
          </p:nvPr>
        </p:nvSpPr>
        <p:spPr>
          <a:xfrm>
            <a:off x="3374350" y="3064783"/>
            <a:ext cx="23364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68" name="Google Shape;268;p33"/>
          <p:cNvSpPr txBox="1"/>
          <p:nvPr>
            <p:ph idx="3" type="body"/>
          </p:nvPr>
        </p:nvSpPr>
        <p:spPr>
          <a:xfrm>
            <a:off x="6182450" y="3093646"/>
            <a:ext cx="2336400" cy="16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69" name="Google Shape;269;p33"/>
          <p:cNvSpPr txBox="1"/>
          <p:nvPr>
            <p:ph idx="4" type="subTitle"/>
          </p:nvPr>
        </p:nvSpPr>
        <p:spPr>
          <a:xfrm>
            <a:off x="566250" y="2473475"/>
            <a:ext cx="23361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270" name="Google Shape;270;p33"/>
          <p:cNvSpPr txBox="1"/>
          <p:nvPr>
            <p:ph idx="5" type="subTitle"/>
          </p:nvPr>
        </p:nvSpPr>
        <p:spPr>
          <a:xfrm>
            <a:off x="3374344" y="2473471"/>
            <a:ext cx="23364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271" name="Google Shape;271;p33"/>
          <p:cNvSpPr txBox="1"/>
          <p:nvPr>
            <p:ph idx="6" type="subTitle"/>
          </p:nvPr>
        </p:nvSpPr>
        <p:spPr>
          <a:xfrm>
            <a:off x="6182738" y="2473471"/>
            <a:ext cx="23364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272" name="Google Shape;272;p33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33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3"/>
          <p:cNvSpPr/>
          <p:nvPr>
            <p:ph idx="7" type="pic"/>
          </p:nvPr>
        </p:nvSpPr>
        <p:spPr>
          <a:xfrm>
            <a:off x="580475" y="1135700"/>
            <a:ext cx="2336100" cy="1182300"/>
          </a:xfrm>
          <a:prstGeom prst="rect">
            <a:avLst/>
          </a:prstGeom>
          <a:noFill/>
          <a:ln>
            <a:noFill/>
          </a:ln>
        </p:spPr>
      </p:sp>
      <p:sp>
        <p:nvSpPr>
          <p:cNvPr id="275" name="Google Shape;275;p33"/>
          <p:cNvSpPr/>
          <p:nvPr>
            <p:ph idx="8" type="pic"/>
          </p:nvPr>
        </p:nvSpPr>
        <p:spPr>
          <a:xfrm>
            <a:off x="3374500" y="1135700"/>
            <a:ext cx="2336100" cy="1182300"/>
          </a:xfrm>
          <a:prstGeom prst="rect">
            <a:avLst/>
          </a:prstGeom>
          <a:noFill/>
          <a:ln>
            <a:noFill/>
          </a:ln>
        </p:spPr>
      </p:sp>
      <p:sp>
        <p:nvSpPr>
          <p:cNvPr id="276" name="Google Shape;276;p33"/>
          <p:cNvSpPr/>
          <p:nvPr>
            <p:ph idx="9" type="pic"/>
          </p:nvPr>
        </p:nvSpPr>
        <p:spPr>
          <a:xfrm>
            <a:off x="6178620" y="1135700"/>
            <a:ext cx="2336100" cy="1182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2126">
          <p15:clr>
            <a:srgbClr val="E46962"/>
          </p15:clr>
        </p15:guide>
        <p15:guide id="2" pos="3895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key metrics 1">
  <p:cSld name="TITLE_AND_BODY_1_2_1_4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3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0" name="Google Shape;280;p3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81" name="Google Shape;281;p34"/>
          <p:cNvSpPr txBox="1"/>
          <p:nvPr>
            <p:ph idx="1" type="body"/>
          </p:nvPr>
        </p:nvSpPr>
        <p:spPr>
          <a:xfrm>
            <a:off x="714150" y="1937775"/>
            <a:ext cx="37881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82" name="Google Shape;282;p34"/>
          <p:cNvSpPr txBox="1"/>
          <p:nvPr>
            <p:ph idx="2" type="subTitle"/>
          </p:nvPr>
        </p:nvSpPr>
        <p:spPr>
          <a:xfrm>
            <a:off x="714150" y="1347900"/>
            <a:ext cx="37881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283" name="Google Shape;283;p34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34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4"/>
          <p:cNvSpPr txBox="1"/>
          <p:nvPr>
            <p:ph idx="3" type="body"/>
          </p:nvPr>
        </p:nvSpPr>
        <p:spPr>
          <a:xfrm>
            <a:off x="4641750" y="1937775"/>
            <a:ext cx="37881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86" name="Google Shape;286;p34"/>
          <p:cNvSpPr txBox="1"/>
          <p:nvPr>
            <p:ph idx="4" type="subTitle"/>
          </p:nvPr>
        </p:nvSpPr>
        <p:spPr>
          <a:xfrm>
            <a:off x="4641750" y="1347900"/>
            <a:ext cx="37881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paragraphs">
  <p:cSld name="TITLE_AND_BODY_1_1_1_1_1_2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5"/>
          <p:cNvSpPr/>
          <p:nvPr/>
        </p:nvSpPr>
        <p:spPr>
          <a:xfrm>
            <a:off x="-523338" y="2760216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35"/>
          <p:cNvSpPr/>
          <p:nvPr/>
        </p:nvSpPr>
        <p:spPr>
          <a:xfrm>
            <a:off x="645900" y="1274575"/>
            <a:ext cx="2418600" cy="65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5"/>
          <p:cNvSpPr/>
          <p:nvPr/>
        </p:nvSpPr>
        <p:spPr>
          <a:xfrm>
            <a:off x="6079500" y="1274521"/>
            <a:ext cx="2418600" cy="65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3358950" y="1274521"/>
            <a:ext cx="2418600" cy="65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0" y="0"/>
            <a:ext cx="9144000" cy="65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4" name="Google Shape;294;p35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5" name="Google Shape;295;p35"/>
          <p:cNvSpPr txBox="1"/>
          <p:nvPr>
            <p:ph idx="1" type="body"/>
          </p:nvPr>
        </p:nvSpPr>
        <p:spPr>
          <a:xfrm>
            <a:off x="645900" y="1356844"/>
            <a:ext cx="2328600" cy="2188200"/>
          </a:xfrm>
          <a:prstGeom prst="rect">
            <a:avLst/>
          </a:prstGeom>
        </p:spPr>
        <p:txBody>
          <a:bodyPr anchorCtr="0" anchor="t" bIns="91425" lIns="91425" spcFirstLastPara="1" rIns="1674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6" name="Google Shape;296;p35"/>
          <p:cNvSpPr txBox="1"/>
          <p:nvPr>
            <p:ph idx="2" type="body"/>
          </p:nvPr>
        </p:nvSpPr>
        <p:spPr>
          <a:xfrm>
            <a:off x="3358950" y="1356869"/>
            <a:ext cx="23286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7" name="Google Shape;297;p35"/>
          <p:cNvSpPr txBox="1"/>
          <p:nvPr>
            <p:ph idx="3" type="body"/>
          </p:nvPr>
        </p:nvSpPr>
        <p:spPr>
          <a:xfrm>
            <a:off x="6079500" y="1356869"/>
            <a:ext cx="23286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98" name="Google Shape;298;p35"/>
          <p:cNvSpPr/>
          <p:nvPr/>
        </p:nvSpPr>
        <p:spPr>
          <a:xfrm rot="1259128">
            <a:off x="8892146" y="218857"/>
            <a:ext cx="339751" cy="951303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5"/>
          <p:cNvSpPr/>
          <p:nvPr/>
        </p:nvSpPr>
        <p:spPr>
          <a:xfrm>
            <a:off x="8552094" y="4663223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257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sitive/negative slide 1">
  <p:cSld name="TITLE_AND_BODY_1_2_1_1_1_1_2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2" name="Google Shape;302;p36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03" name="Google Shape;303;p36"/>
          <p:cNvSpPr txBox="1"/>
          <p:nvPr>
            <p:ph idx="1" type="body"/>
          </p:nvPr>
        </p:nvSpPr>
        <p:spPr>
          <a:xfrm>
            <a:off x="650850" y="1916463"/>
            <a:ext cx="3776700" cy="26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100"/>
              <a:buFont typeface="Inter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4" name="Google Shape;304;p36"/>
          <p:cNvSpPr txBox="1"/>
          <p:nvPr>
            <p:ph idx="2" type="body"/>
          </p:nvPr>
        </p:nvSpPr>
        <p:spPr>
          <a:xfrm>
            <a:off x="4845450" y="1916463"/>
            <a:ext cx="3732300" cy="26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✕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5" name="Google Shape;305;p36"/>
          <p:cNvSpPr txBox="1"/>
          <p:nvPr>
            <p:ph idx="3" type="subTitle"/>
          </p:nvPr>
        </p:nvSpPr>
        <p:spPr>
          <a:xfrm>
            <a:off x="608513" y="1367825"/>
            <a:ext cx="37767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306" name="Google Shape;306;p36"/>
          <p:cNvSpPr txBox="1"/>
          <p:nvPr>
            <p:ph idx="4" type="subTitle"/>
          </p:nvPr>
        </p:nvSpPr>
        <p:spPr>
          <a:xfrm>
            <a:off x="4803188" y="1367825"/>
            <a:ext cx="37323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 SemiBold"/>
              <a:buNone/>
              <a:defRPr>
                <a:solidFill>
                  <a:schemeClr val="accent4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307" name="Google Shape;307;p36"/>
          <p:cNvSpPr/>
          <p:nvPr/>
        </p:nvSpPr>
        <p:spPr>
          <a:xfrm>
            <a:off x="-453914" y="1178060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6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8032195" y="46416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36"/>
          <p:cNvSpPr/>
          <p:nvPr/>
        </p:nvSpPr>
        <p:spPr>
          <a:xfrm rot="928263">
            <a:off x="2638618" y="454586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 slide - v1 1">
  <p:cSld name="CUSTOM_16_1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/>
          <p:nvPr/>
        </p:nvSpPr>
        <p:spPr>
          <a:xfrm>
            <a:off x="581025" y="1857300"/>
            <a:ext cx="8011500" cy="20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7"/>
          <p:cNvSpPr txBox="1"/>
          <p:nvPr>
            <p:ph type="title"/>
          </p:nvPr>
        </p:nvSpPr>
        <p:spPr>
          <a:xfrm>
            <a:off x="581025" y="3114750"/>
            <a:ext cx="3224700" cy="9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14" name="Google Shape;314;p37"/>
          <p:cNvSpPr/>
          <p:nvPr>
            <p:ph idx="2" type="pic"/>
          </p:nvPr>
        </p:nvSpPr>
        <p:spPr>
          <a:xfrm>
            <a:off x="0" y="0"/>
            <a:ext cx="9144000" cy="1857300"/>
          </a:xfrm>
          <a:prstGeom prst="rect">
            <a:avLst/>
          </a:prstGeom>
          <a:noFill/>
          <a:ln>
            <a:noFill/>
          </a:ln>
        </p:spPr>
      </p:sp>
      <p:sp>
        <p:nvSpPr>
          <p:cNvPr id="315" name="Google Shape;315;p37"/>
          <p:cNvSpPr txBox="1"/>
          <p:nvPr>
            <p:ph idx="1" type="body"/>
          </p:nvPr>
        </p:nvSpPr>
        <p:spPr>
          <a:xfrm>
            <a:off x="4362375" y="2838575"/>
            <a:ext cx="4230000" cy="428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316" name="Google Shape;316;p37"/>
          <p:cNvCxnSpPr/>
          <p:nvPr/>
        </p:nvCxnSpPr>
        <p:spPr>
          <a:xfrm>
            <a:off x="4076700" y="2390775"/>
            <a:ext cx="0" cy="2533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p37"/>
          <p:cNvSpPr txBox="1"/>
          <p:nvPr>
            <p:ph idx="3" type="body"/>
          </p:nvPr>
        </p:nvSpPr>
        <p:spPr>
          <a:xfrm>
            <a:off x="4347675" y="3667225"/>
            <a:ext cx="4230000" cy="428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8" name="Google Shape;318;p37"/>
          <p:cNvSpPr txBox="1"/>
          <p:nvPr>
            <p:ph idx="4" type="body"/>
          </p:nvPr>
        </p:nvSpPr>
        <p:spPr>
          <a:xfrm>
            <a:off x="4347675" y="4495875"/>
            <a:ext cx="4230000" cy="428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9" name="Google Shape;319;p37"/>
          <p:cNvSpPr txBox="1"/>
          <p:nvPr/>
        </p:nvSpPr>
        <p:spPr>
          <a:xfrm>
            <a:off x="4347675" y="2438375"/>
            <a:ext cx="4082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Number</a:t>
            </a:r>
            <a:endParaRPr>
              <a:solidFill>
                <a:schemeClr val="accent5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20" name="Google Shape;320;p37"/>
          <p:cNvSpPr txBox="1"/>
          <p:nvPr/>
        </p:nvSpPr>
        <p:spPr>
          <a:xfrm>
            <a:off x="4347675" y="3286200"/>
            <a:ext cx="4082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Email</a:t>
            </a:r>
            <a:endParaRPr>
              <a:solidFill>
                <a:schemeClr val="accent5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21" name="Google Shape;321;p37"/>
          <p:cNvSpPr txBox="1"/>
          <p:nvPr/>
        </p:nvSpPr>
        <p:spPr>
          <a:xfrm>
            <a:off x="4347675" y="4114875"/>
            <a:ext cx="4082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Site Link</a:t>
            </a:r>
            <a:endParaRPr>
              <a:solidFill>
                <a:schemeClr val="accent5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322" name="Google Shape;322;p37"/>
          <p:cNvSpPr/>
          <p:nvPr/>
        </p:nvSpPr>
        <p:spPr>
          <a:xfrm rot="1443446">
            <a:off x="9007242" y="24109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37"/>
          <p:cNvSpPr/>
          <p:nvPr/>
        </p:nvSpPr>
        <p:spPr>
          <a:xfrm>
            <a:off x="-911752" y="118641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37"/>
          <p:cNvSpPr/>
          <p:nvPr/>
        </p:nvSpPr>
        <p:spPr>
          <a:xfrm>
            <a:off x="1082237" y="48852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59">
          <p15:clr>
            <a:srgbClr val="E46962"/>
          </p15:clr>
        </p15:guide>
        <p15:guide id="2" orient="horz" pos="2181">
          <p15:clr>
            <a:srgbClr val="E46962"/>
          </p15:clr>
        </p15:guide>
        <p15:guide id="3" orient="horz" pos="2703">
          <p15:clr>
            <a:srgbClr val="E46962"/>
          </p15:clr>
        </p15:guide>
        <p15:guide id="4" pos="2739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user slide - v1 1">
  <p:cSld name="CUSTOM_19_2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8"/>
          <p:cNvSpPr/>
          <p:nvPr/>
        </p:nvSpPr>
        <p:spPr>
          <a:xfrm>
            <a:off x="6896100" y="-28575"/>
            <a:ext cx="2247900" cy="517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27" name="Google Shape;327;p38"/>
          <p:cNvSpPr/>
          <p:nvPr/>
        </p:nvSpPr>
        <p:spPr>
          <a:xfrm>
            <a:off x="566250" y="1377275"/>
            <a:ext cx="8011500" cy="3191700"/>
          </a:xfrm>
          <a:prstGeom prst="round1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29" name="Google Shape;329;p38"/>
          <p:cNvSpPr/>
          <p:nvPr>
            <p:ph idx="2" type="pic"/>
          </p:nvPr>
        </p:nvSpPr>
        <p:spPr>
          <a:xfrm>
            <a:off x="987650" y="1598600"/>
            <a:ext cx="1908600" cy="19086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38"/>
          <p:cNvSpPr txBox="1"/>
          <p:nvPr>
            <p:ph idx="1" type="body"/>
          </p:nvPr>
        </p:nvSpPr>
        <p:spPr>
          <a:xfrm>
            <a:off x="987650" y="4088075"/>
            <a:ext cx="2247900" cy="321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1" name="Google Shape;331;p38"/>
          <p:cNvSpPr txBox="1"/>
          <p:nvPr>
            <p:ph idx="3" type="subTitle"/>
          </p:nvPr>
        </p:nvSpPr>
        <p:spPr>
          <a:xfrm>
            <a:off x="987650" y="3719100"/>
            <a:ext cx="2401800" cy="321000"/>
          </a:xfrm>
          <a:prstGeom prst="rect">
            <a:avLst/>
          </a:prstGeom>
        </p:spPr>
        <p:txBody>
          <a:bodyPr anchorCtr="0" anchor="ctr" bIns="91425" lIns="0" spcFirstLastPara="1" rIns="91425" wrap="square" tIns="9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 SemiBold"/>
              <a:buNone/>
              <a:defRPr sz="14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Lora SemiBold"/>
              <a:buNone/>
              <a:defRPr>
                <a:latin typeface="Lora SemiBold"/>
                <a:ea typeface="Lora SemiBold"/>
                <a:cs typeface="Lora SemiBold"/>
                <a:sym typeface="Lora SemiBold"/>
              </a:defRPr>
            </a:lvl9pPr>
          </a:lstStyle>
          <a:p/>
        </p:txBody>
      </p:sp>
      <p:sp>
        <p:nvSpPr>
          <p:cNvPr id="332" name="Google Shape;332;p38"/>
          <p:cNvSpPr txBox="1"/>
          <p:nvPr>
            <p:ph idx="4" type="body"/>
          </p:nvPr>
        </p:nvSpPr>
        <p:spPr>
          <a:xfrm>
            <a:off x="3435500" y="1603050"/>
            <a:ext cx="4639800" cy="2344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3" name="Google Shape;333;p38"/>
          <p:cNvSpPr/>
          <p:nvPr/>
        </p:nvSpPr>
        <p:spPr>
          <a:xfrm>
            <a:off x="-800858" y="-8264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4" name="Google Shape;334;p38"/>
          <p:cNvGrpSpPr/>
          <p:nvPr/>
        </p:nvGrpSpPr>
        <p:grpSpPr>
          <a:xfrm rot="2424938">
            <a:off x="7700519" y="1141878"/>
            <a:ext cx="639069" cy="695691"/>
            <a:chOff x="5877360" y="2605320"/>
            <a:chExt cx="751680" cy="818280"/>
          </a:xfrm>
        </p:grpSpPr>
        <p:sp>
          <p:nvSpPr>
            <p:cNvPr id="335" name="Google Shape;335;p38"/>
            <p:cNvSpPr/>
            <p:nvPr/>
          </p:nvSpPr>
          <p:spPr>
            <a:xfrm>
              <a:off x="6224760" y="2605320"/>
              <a:ext cx="56880" cy="813960"/>
            </a:xfrm>
            <a:custGeom>
              <a:rect b="b" l="l" r="r" t="t"/>
              <a:pathLst>
                <a:path extrusionOk="0" h="2261" w="158">
                  <a:moveTo>
                    <a:pt x="80" y="0"/>
                  </a:moveTo>
                  <a:lnTo>
                    <a:pt x="87" y="0"/>
                  </a:lnTo>
                  <a:lnTo>
                    <a:pt x="95" y="2"/>
                  </a:lnTo>
                  <a:lnTo>
                    <a:pt x="103" y="4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3" y="14"/>
                  </a:lnTo>
                  <a:lnTo>
                    <a:pt x="129" y="18"/>
                  </a:lnTo>
                  <a:lnTo>
                    <a:pt x="135" y="23"/>
                  </a:lnTo>
                  <a:lnTo>
                    <a:pt x="140" y="29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9"/>
                  </a:lnTo>
                  <a:lnTo>
                    <a:pt x="155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lnTo>
                    <a:pt x="158" y="2181"/>
                  </a:lnTo>
                  <a:lnTo>
                    <a:pt x="158" y="2189"/>
                  </a:lnTo>
                  <a:lnTo>
                    <a:pt x="157" y="2197"/>
                  </a:lnTo>
                  <a:lnTo>
                    <a:pt x="155" y="2205"/>
                  </a:lnTo>
                  <a:lnTo>
                    <a:pt x="152" y="2212"/>
                  </a:lnTo>
                  <a:lnTo>
                    <a:pt x="149" y="2219"/>
                  </a:lnTo>
                  <a:lnTo>
                    <a:pt x="145" y="2226"/>
                  </a:lnTo>
                  <a:lnTo>
                    <a:pt x="140" y="2232"/>
                  </a:lnTo>
                  <a:lnTo>
                    <a:pt x="135" y="2238"/>
                  </a:lnTo>
                  <a:lnTo>
                    <a:pt x="130" y="2243"/>
                  </a:lnTo>
                  <a:lnTo>
                    <a:pt x="124" y="2247"/>
                  </a:lnTo>
                  <a:lnTo>
                    <a:pt x="117" y="2251"/>
                  </a:lnTo>
                  <a:lnTo>
                    <a:pt x="110" y="2255"/>
                  </a:lnTo>
                  <a:lnTo>
                    <a:pt x="103" y="2257"/>
                  </a:lnTo>
                  <a:lnTo>
                    <a:pt x="95" y="2259"/>
                  </a:lnTo>
                  <a:lnTo>
                    <a:pt x="88" y="2261"/>
                  </a:lnTo>
                  <a:lnTo>
                    <a:pt x="80" y="2261"/>
                  </a:lnTo>
                  <a:lnTo>
                    <a:pt x="71" y="2261"/>
                  </a:lnTo>
                  <a:lnTo>
                    <a:pt x="64" y="2259"/>
                  </a:lnTo>
                  <a:lnTo>
                    <a:pt x="56" y="2257"/>
                  </a:lnTo>
                  <a:lnTo>
                    <a:pt x="49" y="2255"/>
                  </a:lnTo>
                  <a:lnTo>
                    <a:pt x="42" y="2251"/>
                  </a:lnTo>
                  <a:lnTo>
                    <a:pt x="35" y="2247"/>
                  </a:lnTo>
                  <a:lnTo>
                    <a:pt x="29" y="2243"/>
                  </a:lnTo>
                  <a:lnTo>
                    <a:pt x="23" y="2238"/>
                  </a:lnTo>
                  <a:lnTo>
                    <a:pt x="18" y="2232"/>
                  </a:lnTo>
                  <a:lnTo>
                    <a:pt x="13" y="2226"/>
                  </a:lnTo>
                  <a:lnTo>
                    <a:pt x="9" y="2219"/>
                  </a:lnTo>
                  <a:lnTo>
                    <a:pt x="6" y="2212"/>
                  </a:lnTo>
                  <a:lnTo>
                    <a:pt x="3" y="2205"/>
                  </a:lnTo>
                  <a:lnTo>
                    <a:pt x="1" y="2197"/>
                  </a:lnTo>
                  <a:lnTo>
                    <a:pt x="0" y="2189"/>
                  </a:lnTo>
                  <a:lnTo>
                    <a:pt x="0" y="2181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3" y="56"/>
                  </a:lnTo>
                  <a:lnTo>
                    <a:pt x="6" y="49"/>
                  </a:lnTo>
                  <a:lnTo>
                    <a:pt x="9" y="42"/>
                  </a:lnTo>
                  <a:lnTo>
                    <a:pt x="13" y="35"/>
                  </a:lnTo>
                  <a:lnTo>
                    <a:pt x="18" y="29"/>
                  </a:lnTo>
                  <a:lnTo>
                    <a:pt x="23" y="23"/>
                  </a:lnTo>
                  <a:lnTo>
                    <a:pt x="29" y="18"/>
                  </a:lnTo>
                  <a:lnTo>
                    <a:pt x="35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281D27"/>
            </a:solidFill>
            <a:ln>
              <a:noFill/>
            </a:ln>
          </p:spPr>
          <p:txBody>
            <a:bodyPr anchorCtr="1" anchor="ctr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8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6410160" y="3085920"/>
              <a:ext cx="218880" cy="337680"/>
            </a:xfrm>
            <a:custGeom>
              <a:rect b="b" l="l" r="r" t="t"/>
              <a:pathLst>
                <a:path extrusionOk="0" h="938" w="608">
                  <a:moveTo>
                    <a:pt x="568" y="10"/>
                  </a:moveTo>
                  <a:lnTo>
                    <a:pt x="575" y="15"/>
                  </a:lnTo>
                  <a:lnTo>
                    <a:pt x="581" y="20"/>
                  </a:lnTo>
                  <a:lnTo>
                    <a:pt x="587" y="25"/>
                  </a:lnTo>
                  <a:lnTo>
                    <a:pt x="592" y="31"/>
                  </a:lnTo>
                  <a:lnTo>
                    <a:pt x="596" y="38"/>
                  </a:lnTo>
                  <a:lnTo>
                    <a:pt x="600" y="45"/>
                  </a:lnTo>
                  <a:lnTo>
                    <a:pt x="603" y="52"/>
                  </a:lnTo>
                  <a:lnTo>
                    <a:pt x="605" y="59"/>
                  </a:lnTo>
                  <a:lnTo>
                    <a:pt x="607" y="66"/>
                  </a:lnTo>
                  <a:lnTo>
                    <a:pt x="608" y="74"/>
                  </a:lnTo>
                  <a:lnTo>
                    <a:pt x="608" y="82"/>
                  </a:lnTo>
                  <a:lnTo>
                    <a:pt x="607" y="89"/>
                  </a:lnTo>
                  <a:lnTo>
                    <a:pt x="606" y="97"/>
                  </a:lnTo>
                  <a:lnTo>
                    <a:pt x="604" y="105"/>
                  </a:lnTo>
                  <a:lnTo>
                    <a:pt x="601" y="112"/>
                  </a:lnTo>
                  <a:lnTo>
                    <a:pt x="597" y="119"/>
                  </a:lnTo>
                  <a:lnTo>
                    <a:pt x="148" y="898"/>
                  </a:lnTo>
                  <a:lnTo>
                    <a:pt x="144" y="905"/>
                  </a:lnTo>
                  <a:lnTo>
                    <a:pt x="139" y="911"/>
                  </a:lnTo>
                  <a:lnTo>
                    <a:pt x="133" y="917"/>
                  </a:lnTo>
                  <a:lnTo>
                    <a:pt x="127" y="922"/>
                  </a:lnTo>
                  <a:lnTo>
                    <a:pt x="121" y="926"/>
                  </a:lnTo>
                  <a:lnTo>
                    <a:pt x="114" y="930"/>
                  </a:lnTo>
                  <a:lnTo>
                    <a:pt x="107" y="933"/>
                  </a:lnTo>
                  <a:lnTo>
                    <a:pt x="100" y="935"/>
                  </a:lnTo>
                  <a:lnTo>
                    <a:pt x="92" y="937"/>
                  </a:lnTo>
                  <a:lnTo>
                    <a:pt x="85" y="938"/>
                  </a:lnTo>
                  <a:lnTo>
                    <a:pt x="77" y="938"/>
                  </a:lnTo>
                  <a:lnTo>
                    <a:pt x="69" y="937"/>
                  </a:lnTo>
                  <a:lnTo>
                    <a:pt x="62" y="936"/>
                  </a:lnTo>
                  <a:lnTo>
                    <a:pt x="54" y="934"/>
                  </a:lnTo>
                  <a:lnTo>
                    <a:pt x="47" y="931"/>
                  </a:lnTo>
                  <a:lnTo>
                    <a:pt x="39" y="927"/>
                  </a:lnTo>
                  <a:lnTo>
                    <a:pt x="33" y="923"/>
                  </a:lnTo>
                  <a:lnTo>
                    <a:pt x="27" y="918"/>
                  </a:lnTo>
                  <a:lnTo>
                    <a:pt x="21" y="912"/>
                  </a:lnTo>
                  <a:lnTo>
                    <a:pt x="16" y="906"/>
                  </a:lnTo>
                  <a:lnTo>
                    <a:pt x="12" y="900"/>
                  </a:lnTo>
                  <a:lnTo>
                    <a:pt x="8" y="893"/>
                  </a:lnTo>
                  <a:lnTo>
                    <a:pt x="5" y="886"/>
                  </a:lnTo>
                  <a:lnTo>
                    <a:pt x="3" y="879"/>
                  </a:lnTo>
                  <a:lnTo>
                    <a:pt x="1" y="871"/>
                  </a:lnTo>
                  <a:lnTo>
                    <a:pt x="0" y="863"/>
                  </a:lnTo>
                  <a:lnTo>
                    <a:pt x="0" y="856"/>
                  </a:lnTo>
                  <a:lnTo>
                    <a:pt x="1" y="848"/>
                  </a:lnTo>
                  <a:lnTo>
                    <a:pt x="2" y="840"/>
                  </a:lnTo>
                  <a:lnTo>
                    <a:pt x="4" y="833"/>
                  </a:lnTo>
                  <a:lnTo>
                    <a:pt x="7" y="825"/>
                  </a:lnTo>
                  <a:lnTo>
                    <a:pt x="10" y="818"/>
                  </a:lnTo>
                  <a:lnTo>
                    <a:pt x="460" y="40"/>
                  </a:lnTo>
                  <a:lnTo>
                    <a:pt x="464" y="34"/>
                  </a:lnTo>
                  <a:lnTo>
                    <a:pt x="469" y="27"/>
                  </a:lnTo>
                  <a:lnTo>
                    <a:pt x="475" y="22"/>
                  </a:lnTo>
                  <a:lnTo>
                    <a:pt x="481" y="17"/>
                  </a:lnTo>
                  <a:lnTo>
                    <a:pt x="487" y="12"/>
                  </a:lnTo>
                  <a:lnTo>
                    <a:pt x="494" y="9"/>
                  </a:lnTo>
                  <a:lnTo>
                    <a:pt x="501" y="6"/>
                  </a:lnTo>
                  <a:lnTo>
                    <a:pt x="508" y="3"/>
                  </a:lnTo>
                  <a:lnTo>
                    <a:pt x="515" y="2"/>
                  </a:lnTo>
                  <a:lnTo>
                    <a:pt x="523" y="1"/>
                  </a:lnTo>
                  <a:lnTo>
                    <a:pt x="531" y="0"/>
                  </a:lnTo>
                  <a:lnTo>
                    <a:pt x="538" y="1"/>
                  </a:lnTo>
                  <a:lnTo>
                    <a:pt x="546" y="2"/>
                  </a:lnTo>
                  <a:lnTo>
                    <a:pt x="553" y="4"/>
                  </a:lnTo>
                  <a:lnTo>
                    <a:pt x="561" y="7"/>
                  </a:lnTo>
                  <a:lnTo>
                    <a:pt x="568" y="10"/>
                  </a:lnTo>
                  <a:close/>
                </a:path>
              </a:pathLst>
            </a:custGeom>
            <a:solidFill>
              <a:srgbClr val="281D27"/>
            </a:solidFill>
            <a:ln>
              <a:noFill/>
            </a:ln>
          </p:spPr>
          <p:txBody>
            <a:bodyPr anchorCtr="1" anchor="ctr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8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5877360" y="3085920"/>
              <a:ext cx="218880" cy="337680"/>
            </a:xfrm>
            <a:custGeom>
              <a:rect b="b" l="l" r="r" t="t"/>
              <a:pathLst>
                <a:path extrusionOk="0" h="938" w="608">
                  <a:moveTo>
                    <a:pt x="148" y="40"/>
                  </a:moveTo>
                  <a:lnTo>
                    <a:pt x="144" y="34"/>
                  </a:lnTo>
                  <a:lnTo>
                    <a:pt x="139" y="27"/>
                  </a:lnTo>
                  <a:lnTo>
                    <a:pt x="133" y="22"/>
                  </a:lnTo>
                  <a:lnTo>
                    <a:pt x="127" y="17"/>
                  </a:lnTo>
                  <a:lnTo>
                    <a:pt x="121" y="12"/>
                  </a:lnTo>
                  <a:lnTo>
                    <a:pt x="114" y="9"/>
                  </a:lnTo>
                  <a:lnTo>
                    <a:pt x="107" y="6"/>
                  </a:lnTo>
                  <a:lnTo>
                    <a:pt x="100" y="3"/>
                  </a:lnTo>
                  <a:lnTo>
                    <a:pt x="93" y="2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2" y="2"/>
                  </a:lnTo>
                  <a:lnTo>
                    <a:pt x="55" y="4"/>
                  </a:lnTo>
                  <a:lnTo>
                    <a:pt x="47" y="7"/>
                  </a:lnTo>
                  <a:lnTo>
                    <a:pt x="40" y="10"/>
                  </a:lnTo>
                  <a:lnTo>
                    <a:pt x="33" y="15"/>
                  </a:lnTo>
                  <a:lnTo>
                    <a:pt x="27" y="20"/>
                  </a:lnTo>
                  <a:lnTo>
                    <a:pt x="21" y="25"/>
                  </a:lnTo>
                  <a:lnTo>
                    <a:pt x="16" y="31"/>
                  </a:lnTo>
                  <a:lnTo>
                    <a:pt x="12" y="38"/>
                  </a:lnTo>
                  <a:lnTo>
                    <a:pt x="8" y="45"/>
                  </a:lnTo>
                  <a:lnTo>
                    <a:pt x="5" y="52"/>
                  </a:lnTo>
                  <a:lnTo>
                    <a:pt x="3" y="59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1" y="89"/>
                  </a:lnTo>
                  <a:lnTo>
                    <a:pt x="2" y="97"/>
                  </a:lnTo>
                  <a:lnTo>
                    <a:pt x="4" y="105"/>
                  </a:lnTo>
                  <a:lnTo>
                    <a:pt x="7" y="112"/>
                  </a:lnTo>
                  <a:lnTo>
                    <a:pt x="11" y="119"/>
                  </a:lnTo>
                  <a:lnTo>
                    <a:pt x="460" y="898"/>
                  </a:lnTo>
                  <a:lnTo>
                    <a:pt x="464" y="905"/>
                  </a:lnTo>
                  <a:lnTo>
                    <a:pt x="469" y="911"/>
                  </a:lnTo>
                  <a:lnTo>
                    <a:pt x="475" y="917"/>
                  </a:lnTo>
                  <a:lnTo>
                    <a:pt x="481" y="922"/>
                  </a:lnTo>
                  <a:lnTo>
                    <a:pt x="487" y="926"/>
                  </a:lnTo>
                  <a:lnTo>
                    <a:pt x="494" y="930"/>
                  </a:lnTo>
                  <a:lnTo>
                    <a:pt x="501" y="933"/>
                  </a:lnTo>
                  <a:lnTo>
                    <a:pt x="508" y="935"/>
                  </a:lnTo>
                  <a:lnTo>
                    <a:pt x="516" y="937"/>
                  </a:lnTo>
                  <a:lnTo>
                    <a:pt x="523" y="938"/>
                  </a:lnTo>
                  <a:lnTo>
                    <a:pt x="531" y="938"/>
                  </a:lnTo>
                  <a:lnTo>
                    <a:pt x="539" y="937"/>
                  </a:lnTo>
                  <a:lnTo>
                    <a:pt x="546" y="936"/>
                  </a:lnTo>
                  <a:lnTo>
                    <a:pt x="554" y="934"/>
                  </a:lnTo>
                  <a:lnTo>
                    <a:pt x="561" y="931"/>
                  </a:lnTo>
                  <a:lnTo>
                    <a:pt x="569" y="927"/>
                  </a:lnTo>
                  <a:lnTo>
                    <a:pt x="575" y="923"/>
                  </a:lnTo>
                  <a:lnTo>
                    <a:pt x="581" y="918"/>
                  </a:lnTo>
                  <a:lnTo>
                    <a:pt x="587" y="912"/>
                  </a:lnTo>
                  <a:lnTo>
                    <a:pt x="592" y="906"/>
                  </a:lnTo>
                  <a:lnTo>
                    <a:pt x="596" y="900"/>
                  </a:lnTo>
                  <a:lnTo>
                    <a:pt x="600" y="893"/>
                  </a:lnTo>
                  <a:lnTo>
                    <a:pt x="603" y="886"/>
                  </a:lnTo>
                  <a:lnTo>
                    <a:pt x="605" y="879"/>
                  </a:lnTo>
                  <a:lnTo>
                    <a:pt x="607" y="871"/>
                  </a:lnTo>
                  <a:lnTo>
                    <a:pt x="608" y="863"/>
                  </a:lnTo>
                  <a:lnTo>
                    <a:pt x="608" y="856"/>
                  </a:lnTo>
                  <a:lnTo>
                    <a:pt x="607" y="848"/>
                  </a:lnTo>
                  <a:lnTo>
                    <a:pt x="606" y="840"/>
                  </a:lnTo>
                  <a:lnTo>
                    <a:pt x="604" y="833"/>
                  </a:lnTo>
                  <a:lnTo>
                    <a:pt x="601" y="825"/>
                  </a:lnTo>
                  <a:lnTo>
                    <a:pt x="598" y="818"/>
                  </a:lnTo>
                  <a:lnTo>
                    <a:pt x="148" y="40"/>
                  </a:lnTo>
                  <a:close/>
                </a:path>
              </a:pathLst>
            </a:custGeom>
            <a:solidFill>
              <a:srgbClr val="281D27"/>
            </a:solidFill>
            <a:ln>
              <a:noFill/>
            </a:ln>
          </p:spPr>
          <p:txBody>
            <a:bodyPr anchorCtr="1" anchor="ctr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8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" name="Google Shape;338;p38"/>
          <p:cNvSpPr/>
          <p:nvPr/>
        </p:nvSpPr>
        <p:spPr>
          <a:xfrm>
            <a:off x="-321111" y="4568969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164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s slide - v2 1">
  <p:cSld name="CUSTOM_23_2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341" name="Google Shape;341;p39"/>
          <p:cNvSpPr/>
          <p:nvPr/>
        </p:nvSpPr>
        <p:spPr>
          <a:xfrm>
            <a:off x="0" y="2609850"/>
            <a:ext cx="9144000" cy="253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2" name="Google Shape;342;p39"/>
          <p:cNvSpPr/>
          <p:nvPr/>
        </p:nvSpPr>
        <p:spPr>
          <a:xfrm>
            <a:off x="1114350" y="1552500"/>
            <a:ext cx="6915300" cy="2152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9"/>
          <p:cNvSpPr txBox="1"/>
          <p:nvPr/>
        </p:nvSpPr>
        <p:spPr>
          <a:xfrm>
            <a:off x="1347300" y="1552500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“</a:t>
            </a:r>
            <a:endParaRPr sz="96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4" name="Google Shape;344;p39"/>
          <p:cNvSpPr txBox="1"/>
          <p:nvPr/>
        </p:nvSpPr>
        <p:spPr>
          <a:xfrm flipH="1" rot="10800000">
            <a:off x="7376625" y="3113925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“</a:t>
            </a:r>
            <a:endParaRPr sz="96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345" name="Google Shape;345;p39"/>
          <p:cNvSpPr txBox="1"/>
          <p:nvPr>
            <p:ph idx="1" type="body"/>
          </p:nvPr>
        </p:nvSpPr>
        <p:spPr>
          <a:xfrm>
            <a:off x="2044800" y="1882800"/>
            <a:ext cx="5186100" cy="1408500"/>
          </a:xfrm>
          <a:prstGeom prst="rect">
            <a:avLst/>
          </a:prstGeom>
        </p:spPr>
        <p:txBody>
          <a:bodyPr anchorCtr="0" anchor="ctr" bIns="180000" lIns="180000" spcFirstLastPara="1" rIns="180000" wrap="square" tIns="18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46" name="Google Shape;346;p39"/>
          <p:cNvSpPr/>
          <p:nvPr/>
        </p:nvSpPr>
        <p:spPr>
          <a:xfrm>
            <a:off x="8446717" y="-8264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9"/>
          <p:cNvSpPr/>
          <p:nvPr/>
        </p:nvSpPr>
        <p:spPr>
          <a:xfrm>
            <a:off x="-321111" y="4568969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a list">
  <p:cSld name="TITLE_AND_BODY_1_1_1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0"/>
          <p:cNvSpPr/>
          <p:nvPr/>
        </p:nvSpPr>
        <p:spPr>
          <a:xfrm>
            <a:off x="8334964" y="16740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40"/>
          <p:cNvSpPr/>
          <p:nvPr/>
        </p:nvSpPr>
        <p:spPr>
          <a:xfrm>
            <a:off x="3322875" y="4169975"/>
            <a:ext cx="2418600" cy="9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0"/>
          <p:cNvSpPr/>
          <p:nvPr/>
        </p:nvSpPr>
        <p:spPr>
          <a:xfrm>
            <a:off x="6079500" y="4169975"/>
            <a:ext cx="2418600" cy="9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0"/>
          <p:cNvSpPr/>
          <p:nvPr/>
        </p:nvSpPr>
        <p:spPr>
          <a:xfrm>
            <a:off x="645900" y="4170000"/>
            <a:ext cx="2418600" cy="9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0"/>
          <p:cNvSpPr/>
          <p:nvPr/>
        </p:nvSpPr>
        <p:spPr>
          <a:xfrm>
            <a:off x="565200" y="15348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54" name="Google Shape;354;p40"/>
          <p:cNvSpPr/>
          <p:nvPr/>
        </p:nvSpPr>
        <p:spPr>
          <a:xfrm>
            <a:off x="1622250" y="1302613"/>
            <a:ext cx="463500" cy="463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55" name="Google Shape;355;p40"/>
          <p:cNvSpPr/>
          <p:nvPr/>
        </p:nvSpPr>
        <p:spPr>
          <a:xfrm>
            <a:off x="3283200" y="15348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56" name="Google Shape;356;p40"/>
          <p:cNvSpPr/>
          <p:nvPr/>
        </p:nvSpPr>
        <p:spPr>
          <a:xfrm>
            <a:off x="4340250" y="1302625"/>
            <a:ext cx="463500" cy="463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57" name="Google Shape;357;p40"/>
          <p:cNvSpPr/>
          <p:nvPr/>
        </p:nvSpPr>
        <p:spPr>
          <a:xfrm>
            <a:off x="6001200" y="15348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58" name="Google Shape;358;p40"/>
          <p:cNvSpPr/>
          <p:nvPr/>
        </p:nvSpPr>
        <p:spPr>
          <a:xfrm>
            <a:off x="7058250" y="1302625"/>
            <a:ext cx="463500" cy="4635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59" name="Google Shape;359;p40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60" name="Google Shape;360;p40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1" name="Google Shape;361;p40"/>
          <p:cNvSpPr txBox="1"/>
          <p:nvPr/>
        </p:nvSpPr>
        <p:spPr>
          <a:xfrm>
            <a:off x="1614175" y="1302625"/>
            <a:ext cx="4788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2" name="Google Shape;362;p40"/>
          <p:cNvSpPr txBox="1"/>
          <p:nvPr/>
        </p:nvSpPr>
        <p:spPr>
          <a:xfrm>
            <a:off x="4336400" y="1314650"/>
            <a:ext cx="4788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3" name="Google Shape;363;p40"/>
          <p:cNvSpPr txBox="1"/>
          <p:nvPr/>
        </p:nvSpPr>
        <p:spPr>
          <a:xfrm>
            <a:off x="7051025" y="1314650"/>
            <a:ext cx="4788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64" name="Google Shape;364;p40"/>
          <p:cNvSpPr txBox="1"/>
          <p:nvPr>
            <p:ph idx="1" type="body"/>
          </p:nvPr>
        </p:nvSpPr>
        <p:spPr>
          <a:xfrm>
            <a:off x="726750" y="18004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5" name="Google Shape;365;p40"/>
          <p:cNvSpPr txBox="1"/>
          <p:nvPr>
            <p:ph idx="2" type="body"/>
          </p:nvPr>
        </p:nvSpPr>
        <p:spPr>
          <a:xfrm>
            <a:off x="3441300" y="18004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6" name="Google Shape;366;p40"/>
          <p:cNvSpPr txBox="1"/>
          <p:nvPr>
            <p:ph idx="3" type="body"/>
          </p:nvPr>
        </p:nvSpPr>
        <p:spPr>
          <a:xfrm>
            <a:off x="6155850" y="18004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67" name="Google Shape;367;p40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0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a list v2">
  <p:cSld name="TITLE_AND_BODY_1_1_1_1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1"/>
          <p:cNvSpPr/>
          <p:nvPr/>
        </p:nvSpPr>
        <p:spPr>
          <a:xfrm>
            <a:off x="0" y="0"/>
            <a:ext cx="9144000" cy="81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1"/>
          <p:cNvSpPr/>
          <p:nvPr/>
        </p:nvSpPr>
        <p:spPr>
          <a:xfrm>
            <a:off x="3322875" y="4477175"/>
            <a:ext cx="2418600" cy="9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1"/>
          <p:cNvSpPr/>
          <p:nvPr/>
        </p:nvSpPr>
        <p:spPr>
          <a:xfrm>
            <a:off x="6079500" y="4477175"/>
            <a:ext cx="2418600" cy="9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1"/>
          <p:cNvSpPr/>
          <p:nvPr/>
        </p:nvSpPr>
        <p:spPr>
          <a:xfrm>
            <a:off x="645900" y="4477175"/>
            <a:ext cx="2418600" cy="91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41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75" name="Google Shape;375;p41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6" name="Google Shape;376;p41"/>
          <p:cNvSpPr/>
          <p:nvPr/>
        </p:nvSpPr>
        <p:spPr>
          <a:xfrm>
            <a:off x="565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77" name="Google Shape;377;p41"/>
          <p:cNvSpPr/>
          <p:nvPr/>
        </p:nvSpPr>
        <p:spPr>
          <a:xfrm>
            <a:off x="1561600" y="1608200"/>
            <a:ext cx="510600" cy="510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78" name="Google Shape;378;p41"/>
          <p:cNvSpPr/>
          <p:nvPr/>
        </p:nvSpPr>
        <p:spPr>
          <a:xfrm>
            <a:off x="3283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79" name="Google Shape;379;p41"/>
          <p:cNvSpPr/>
          <p:nvPr/>
        </p:nvSpPr>
        <p:spPr>
          <a:xfrm>
            <a:off x="4316700" y="1608200"/>
            <a:ext cx="510600" cy="510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80" name="Google Shape;380;p41"/>
          <p:cNvSpPr/>
          <p:nvPr/>
        </p:nvSpPr>
        <p:spPr>
          <a:xfrm>
            <a:off x="6001200" y="1839600"/>
            <a:ext cx="2577600" cy="263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14325" rotWithShape="0" algn="bl" dir="51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81" name="Google Shape;381;p41"/>
          <p:cNvSpPr/>
          <p:nvPr/>
        </p:nvSpPr>
        <p:spPr>
          <a:xfrm>
            <a:off x="7034700" y="1608200"/>
            <a:ext cx="510600" cy="5106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82" name="Google Shape;382;p41"/>
          <p:cNvSpPr txBox="1"/>
          <p:nvPr/>
        </p:nvSpPr>
        <p:spPr>
          <a:xfrm>
            <a:off x="1550919" y="1610450"/>
            <a:ext cx="513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83" name="Google Shape;383;p41"/>
          <p:cNvSpPr txBox="1"/>
          <p:nvPr/>
        </p:nvSpPr>
        <p:spPr>
          <a:xfrm>
            <a:off x="4317899" y="1610450"/>
            <a:ext cx="4818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84" name="Google Shape;384;p41"/>
          <p:cNvSpPr txBox="1"/>
          <p:nvPr/>
        </p:nvSpPr>
        <p:spPr>
          <a:xfrm>
            <a:off x="7027449" y="1610450"/>
            <a:ext cx="5130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85" name="Google Shape;385;p41"/>
          <p:cNvSpPr txBox="1"/>
          <p:nvPr>
            <p:ph idx="1" type="body"/>
          </p:nvPr>
        </p:nvSpPr>
        <p:spPr>
          <a:xfrm>
            <a:off x="72675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6" name="Google Shape;386;p41"/>
          <p:cNvSpPr txBox="1"/>
          <p:nvPr>
            <p:ph idx="2" type="body"/>
          </p:nvPr>
        </p:nvSpPr>
        <p:spPr>
          <a:xfrm>
            <a:off x="344130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7" name="Google Shape;387;p41"/>
          <p:cNvSpPr txBox="1"/>
          <p:nvPr>
            <p:ph idx="3" type="body"/>
          </p:nvPr>
        </p:nvSpPr>
        <p:spPr>
          <a:xfrm>
            <a:off x="6155850" y="21052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8" name="Google Shape;388;p41"/>
          <p:cNvSpPr/>
          <p:nvPr/>
        </p:nvSpPr>
        <p:spPr>
          <a:xfrm rot="1443446">
            <a:off x="8639017" y="1020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41"/>
          <p:cNvSpPr/>
          <p:nvPr/>
        </p:nvSpPr>
        <p:spPr>
          <a:xfrm>
            <a:off x="-745302" y="-86654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41"/>
          <p:cNvSpPr/>
          <p:nvPr/>
        </p:nvSpPr>
        <p:spPr>
          <a:xfrm>
            <a:off x="8657769" y="4765148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41"/>
          <p:cNvSpPr/>
          <p:nvPr/>
        </p:nvSpPr>
        <p:spPr>
          <a:xfrm>
            <a:off x="-332663" y="483903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">
  <p:cSld name="TITLE_AND_BODY_1_2"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2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5" name="Google Shape;395;p42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6" name="Google Shape;396;p42"/>
          <p:cNvSpPr txBox="1"/>
          <p:nvPr>
            <p:ph idx="1" type="body"/>
          </p:nvPr>
        </p:nvSpPr>
        <p:spPr>
          <a:xfrm>
            <a:off x="812325" y="2299800"/>
            <a:ext cx="20901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97" name="Google Shape;397;p42"/>
          <p:cNvSpPr txBox="1"/>
          <p:nvPr>
            <p:ph idx="2" type="body"/>
          </p:nvPr>
        </p:nvSpPr>
        <p:spPr>
          <a:xfrm>
            <a:off x="3464688" y="2301358"/>
            <a:ext cx="20901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98" name="Google Shape;398;p42"/>
          <p:cNvSpPr txBox="1"/>
          <p:nvPr>
            <p:ph idx="3" type="body"/>
          </p:nvPr>
        </p:nvSpPr>
        <p:spPr>
          <a:xfrm>
            <a:off x="6182738" y="2301358"/>
            <a:ext cx="20901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399" name="Google Shape;399;p42"/>
          <p:cNvSpPr txBox="1"/>
          <p:nvPr>
            <p:ph idx="4" type="subTitle"/>
          </p:nvPr>
        </p:nvSpPr>
        <p:spPr>
          <a:xfrm>
            <a:off x="812325" y="1591175"/>
            <a:ext cx="20901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00" name="Google Shape;400;p42"/>
          <p:cNvSpPr txBox="1"/>
          <p:nvPr>
            <p:ph idx="5" type="subTitle"/>
          </p:nvPr>
        </p:nvSpPr>
        <p:spPr>
          <a:xfrm>
            <a:off x="3464688" y="1591175"/>
            <a:ext cx="22215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01" name="Google Shape;401;p42"/>
          <p:cNvSpPr txBox="1"/>
          <p:nvPr>
            <p:ph idx="6" type="subTitle"/>
          </p:nvPr>
        </p:nvSpPr>
        <p:spPr>
          <a:xfrm>
            <a:off x="6182738" y="1591175"/>
            <a:ext cx="22215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 SemiBold"/>
              <a:buNone/>
              <a:defRPr b="0" sz="12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02" name="Google Shape;402;p42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2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key metrics v1">
  <p:cSld name="TITLE_AND_BODY_1_2_2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3"/>
          <p:cNvSpPr/>
          <p:nvPr/>
        </p:nvSpPr>
        <p:spPr>
          <a:xfrm>
            <a:off x="569625" y="1300613"/>
            <a:ext cx="3815700" cy="291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3"/>
          <p:cNvSpPr/>
          <p:nvPr/>
        </p:nvSpPr>
        <p:spPr>
          <a:xfrm>
            <a:off x="4762050" y="1304313"/>
            <a:ext cx="3815700" cy="291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43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9" name="Google Shape;409;p43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0" name="Google Shape;410;p43"/>
          <p:cNvSpPr txBox="1"/>
          <p:nvPr>
            <p:ph idx="1" type="body"/>
          </p:nvPr>
        </p:nvSpPr>
        <p:spPr>
          <a:xfrm>
            <a:off x="858513" y="2291850"/>
            <a:ext cx="32379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11" name="Google Shape;411;p43"/>
          <p:cNvSpPr txBox="1"/>
          <p:nvPr>
            <p:ph idx="2" type="subTitle"/>
          </p:nvPr>
        </p:nvSpPr>
        <p:spPr>
          <a:xfrm>
            <a:off x="858513" y="1583225"/>
            <a:ext cx="3237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12" name="Google Shape;412;p43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43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43"/>
          <p:cNvSpPr txBox="1"/>
          <p:nvPr>
            <p:ph idx="3" type="body"/>
          </p:nvPr>
        </p:nvSpPr>
        <p:spPr>
          <a:xfrm>
            <a:off x="5050938" y="2248275"/>
            <a:ext cx="32379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15" name="Google Shape;415;p43"/>
          <p:cNvSpPr txBox="1"/>
          <p:nvPr>
            <p:ph idx="4" type="subTitle"/>
          </p:nvPr>
        </p:nvSpPr>
        <p:spPr>
          <a:xfrm>
            <a:off x="5050938" y="1539650"/>
            <a:ext cx="3237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key metrics v3">
  <p:cSld name="TITLE_AND_BODY_1_2_2_1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4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9" name="Google Shape;419;p4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0" name="Google Shape;420;p44"/>
          <p:cNvSpPr txBox="1"/>
          <p:nvPr>
            <p:ph idx="1" type="body"/>
          </p:nvPr>
        </p:nvSpPr>
        <p:spPr>
          <a:xfrm>
            <a:off x="858513" y="2291850"/>
            <a:ext cx="32379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21" name="Google Shape;421;p44"/>
          <p:cNvSpPr txBox="1"/>
          <p:nvPr>
            <p:ph idx="2" type="subTitle"/>
          </p:nvPr>
        </p:nvSpPr>
        <p:spPr>
          <a:xfrm>
            <a:off x="858513" y="1583225"/>
            <a:ext cx="3237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22" name="Google Shape;422;p44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4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44"/>
          <p:cNvSpPr txBox="1"/>
          <p:nvPr>
            <p:ph idx="3" type="body"/>
          </p:nvPr>
        </p:nvSpPr>
        <p:spPr>
          <a:xfrm>
            <a:off x="5050938" y="2248275"/>
            <a:ext cx="3237900" cy="17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25" name="Google Shape;425;p44"/>
          <p:cNvSpPr txBox="1"/>
          <p:nvPr>
            <p:ph idx="4" type="subTitle"/>
          </p:nvPr>
        </p:nvSpPr>
        <p:spPr>
          <a:xfrm>
            <a:off x="5050938" y="1539650"/>
            <a:ext cx="3237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 SemiBold"/>
              <a:buNone/>
              <a:defRPr b="0" sz="2000">
                <a:solidFill>
                  <a:schemeClr val="accent5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sitive/negative slide">
  <p:cSld name="TITLE_AND_BODY_1_2_1_1_1_1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8" name="Google Shape;428;p45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9" name="Google Shape;429;p45"/>
          <p:cNvSpPr txBox="1"/>
          <p:nvPr>
            <p:ph idx="1" type="body"/>
          </p:nvPr>
        </p:nvSpPr>
        <p:spPr>
          <a:xfrm>
            <a:off x="608513" y="1916463"/>
            <a:ext cx="3776700" cy="26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Inter"/>
              <a:buChar char="✓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30" name="Google Shape;430;p45"/>
          <p:cNvSpPr txBox="1"/>
          <p:nvPr>
            <p:ph idx="2" type="body"/>
          </p:nvPr>
        </p:nvSpPr>
        <p:spPr>
          <a:xfrm>
            <a:off x="4803188" y="1916463"/>
            <a:ext cx="3732300" cy="26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✕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31" name="Google Shape;431;p45"/>
          <p:cNvSpPr txBox="1"/>
          <p:nvPr>
            <p:ph idx="3" type="subTitle"/>
          </p:nvPr>
        </p:nvSpPr>
        <p:spPr>
          <a:xfrm>
            <a:off x="608513" y="1367825"/>
            <a:ext cx="37767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 SemiBold"/>
              <a:buNone/>
              <a:defRPr b="0" sz="120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 SemiBold"/>
              <a:buNone/>
              <a:defRPr b="0">
                <a:solidFill>
                  <a:schemeClr val="accent3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32" name="Google Shape;432;p45"/>
          <p:cNvSpPr txBox="1"/>
          <p:nvPr>
            <p:ph idx="4" type="subTitle"/>
          </p:nvPr>
        </p:nvSpPr>
        <p:spPr>
          <a:xfrm>
            <a:off x="4803188" y="1367825"/>
            <a:ext cx="37323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 SemiBold"/>
              <a:buNone/>
              <a:defRPr b="0" sz="1200">
                <a:solidFill>
                  <a:schemeClr val="accent4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 SemiBold"/>
              <a:buNone/>
              <a:defRPr b="0">
                <a:solidFill>
                  <a:schemeClr val="accent6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433" name="Google Shape;433;p45"/>
          <p:cNvSpPr/>
          <p:nvPr/>
        </p:nvSpPr>
        <p:spPr>
          <a:xfrm>
            <a:off x="-453914" y="1178060"/>
            <a:ext cx="1020173" cy="189771"/>
          </a:xfrm>
          <a:custGeom>
            <a:rect b="b" l="l" r="r" t="t"/>
            <a:pathLst>
              <a:path extrusionOk="0" h="620" w="3333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3" y="0"/>
                </a:lnTo>
                <a:lnTo>
                  <a:pt x="2460" y="396"/>
                </a:lnTo>
                <a:lnTo>
                  <a:pt x="2857" y="0"/>
                </a:lnTo>
                <a:lnTo>
                  <a:pt x="3310" y="452"/>
                </a:lnTo>
                <a:lnTo>
                  <a:pt x="3315" y="458"/>
                </a:lnTo>
                <a:lnTo>
                  <a:pt x="3320" y="464"/>
                </a:lnTo>
                <a:lnTo>
                  <a:pt x="3324" y="471"/>
                </a:lnTo>
                <a:lnTo>
                  <a:pt x="3327" y="478"/>
                </a:lnTo>
                <a:lnTo>
                  <a:pt x="3330" y="485"/>
                </a:lnTo>
                <a:lnTo>
                  <a:pt x="3332" y="493"/>
                </a:lnTo>
                <a:lnTo>
                  <a:pt x="3333" y="500"/>
                </a:lnTo>
                <a:lnTo>
                  <a:pt x="3333" y="508"/>
                </a:lnTo>
                <a:lnTo>
                  <a:pt x="3333" y="516"/>
                </a:lnTo>
                <a:lnTo>
                  <a:pt x="3332" y="523"/>
                </a:lnTo>
                <a:lnTo>
                  <a:pt x="3330" y="531"/>
                </a:lnTo>
                <a:lnTo>
                  <a:pt x="3327" y="538"/>
                </a:lnTo>
                <a:lnTo>
                  <a:pt x="3324" y="545"/>
                </a:lnTo>
                <a:lnTo>
                  <a:pt x="3320" y="552"/>
                </a:lnTo>
                <a:lnTo>
                  <a:pt x="3315" y="558"/>
                </a:lnTo>
                <a:lnTo>
                  <a:pt x="3310" y="564"/>
                </a:lnTo>
                <a:lnTo>
                  <a:pt x="3304" y="569"/>
                </a:lnTo>
                <a:lnTo>
                  <a:pt x="3298" y="574"/>
                </a:lnTo>
                <a:lnTo>
                  <a:pt x="3291" y="578"/>
                </a:lnTo>
                <a:lnTo>
                  <a:pt x="3284" y="581"/>
                </a:lnTo>
                <a:lnTo>
                  <a:pt x="3276" y="584"/>
                </a:lnTo>
                <a:lnTo>
                  <a:pt x="3269" y="586"/>
                </a:lnTo>
                <a:lnTo>
                  <a:pt x="3261" y="587"/>
                </a:lnTo>
                <a:lnTo>
                  <a:pt x="3254" y="587"/>
                </a:lnTo>
                <a:lnTo>
                  <a:pt x="3246" y="587"/>
                </a:lnTo>
                <a:lnTo>
                  <a:pt x="3238" y="586"/>
                </a:lnTo>
                <a:lnTo>
                  <a:pt x="3231" y="584"/>
                </a:lnTo>
                <a:lnTo>
                  <a:pt x="3223" y="581"/>
                </a:lnTo>
                <a:lnTo>
                  <a:pt x="3216" y="578"/>
                </a:lnTo>
                <a:lnTo>
                  <a:pt x="3209" y="574"/>
                </a:lnTo>
                <a:lnTo>
                  <a:pt x="3203" y="569"/>
                </a:lnTo>
                <a:lnTo>
                  <a:pt x="3197" y="564"/>
                </a:lnTo>
                <a:lnTo>
                  <a:pt x="2857" y="224"/>
                </a:lnTo>
                <a:lnTo>
                  <a:pt x="2460" y="620"/>
                </a:lnTo>
                <a:lnTo>
                  <a:pt x="2063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69"/>
                </a:lnTo>
                <a:lnTo>
                  <a:pt x="124" y="574"/>
                </a:lnTo>
                <a:lnTo>
                  <a:pt x="117" y="578"/>
                </a:lnTo>
                <a:lnTo>
                  <a:pt x="110" y="581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80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1"/>
                </a:lnTo>
                <a:lnTo>
                  <a:pt x="42" y="578"/>
                </a:lnTo>
                <a:lnTo>
                  <a:pt x="35" y="574"/>
                </a:lnTo>
                <a:lnTo>
                  <a:pt x="29" y="569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0"/>
                </a:lnTo>
                <a:lnTo>
                  <a:pt x="1" y="493"/>
                </a:lnTo>
                <a:lnTo>
                  <a:pt x="3" y="485"/>
                </a:lnTo>
                <a:lnTo>
                  <a:pt x="6" y="478"/>
                </a:lnTo>
                <a:lnTo>
                  <a:pt x="9" y="471"/>
                </a:lnTo>
                <a:lnTo>
                  <a:pt x="13" y="464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5"/>
          <p:cNvSpPr/>
          <p:nvPr/>
        </p:nvSpPr>
        <p:spPr>
          <a:xfrm>
            <a:off x="8286862" y="-3950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45"/>
          <p:cNvSpPr/>
          <p:nvPr/>
        </p:nvSpPr>
        <p:spPr>
          <a:xfrm>
            <a:off x="8032195" y="46416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45"/>
          <p:cNvSpPr/>
          <p:nvPr/>
        </p:nvSpPr>
        <p:spPr>
          <a:xfrm rot="928263">
            <a:off x="2638618" y="454586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 us slide - v1">
  <p:cSld name="CUSTOM_16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/>
          <p:nvPr/>
        </p:nvSpPr>
        <p:spPr>
          <a:xfrm>
            <a:off x="581025" y="1857300"/>
            <a:ext cx="8011500" cy="200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46"/>
          <p:cNvSpPr txBox="1"/>
          <p:nvPr>
            <p:ph type="title"/>
          </p:nvPr>
        </p:nvSpPr>
        <p:spPr>
          <a:xfrm>
            <a:off x="581025" y="3114750"/>
            <a:ext cx="3224700" cy="98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40" name="Google Shape;440;p46"/>
          <p:cNvSpPr/>
          <p:nvPr>
            <p:ph idx="2" type="pic"/>
          </p:nvPr>
        </p:nvSpPr>
        <p:spPr>
          <a:xfrm>
            <a:off x="0" y="0"/>
            <a:ext cx="9144000" cy="1857300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46"/>
          <p:cNvSpPr txBox="1"/>
          <p:nvPr>
            <p:ph idx="1" type="body"/>
          </p:nvPr>
        </p:nvSpPr>
        <p:spPr>
          <a:xfrm>
            <a:off x="4362375" y="2838575"/>
            <a:ext cx="4230000" cy="428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442" name="Google Shape;442;p46"/>
          <p:cNvCxnSpPr/>
          <p:nvPr/>
        </p:nvCxnSpPr>
        <p:spPr>
          <a:xfrm>
            <a:off x="4076700" y="2390775"/>
            <a:ext cx="0" cy="25338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3" name="Google Shape;443;p46"/>
          <p:cNvSpPr txBox="1"/>
          <p:nvPr>
            <p:ph idx="3" type="body"/>
          </p:nvPr>
        </p:nvSpPr>
        <p:spPr>
          <a:xfrm>
            <a:off x="4347675" y="3667225"/>
            <a:ext cx="4230000" cy="428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4" name="Google Shape;444;p46"/>
          <p:cNvSpPr txBox="1"/>
          <p:nvPr>
            <p:ph idx="4" type="body"/>
          </p:nvPr>
        </p:nvSpPr>
        <p:spPr>
          <a:xfrm>
            <a:off x="4347675" y="4495875"/>
            <a:ext cx="4230000" cy="4287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5" name="Google Shape;445;p46"/>
          <p:cNvSpPr txBox="1"/>
          <p:nvPr/>
        </p:nvSpPr>
        <p:spPr>
          <a:xfrm>
            <a:off x="4347675" y="2438375"/>
            <a:ext cx="4082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Number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46" name="Google Shape;446;p46"/>
          <p:cNvSpPr txBox="1"/>
          <p:nvPr/>
        </p:nvSpPr>
        <p:spPr>
          <a:xfrm>
            <a:off x="4347675" y="3286200"/>
            <a:ext cx="4082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Email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47" name="Google Shape;447;p46"/>
          <p:cNvSpPr txBox="1"/>
          <p:nvPr/>
        </p:nvSpPr>
        <p:spPr>
          <a:xfrm>
            <a:off x="4347675" y="4114875"/>
            <a:ext cx="4082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Site Link</a:t>
            </a:r>
            <a:endParaRPr b="1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48" name="Google Shape;448;p46"/>
          <p:cNvSpPr/>
          <p:nvPr/>
        </p:nvSpPr>
        <p:spPr>
          <a:xfrm rot="1443446">
            <a:off x="9007242" y="24109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6"/>
          <p:cNvSpPr/>
          <p:nvPr/>
        </p:nvSpPr>
        <p:spPr>
          <a:xfrm>
            <a:off x="-911752" y="118641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6"/>
          <p:cNvSpPr/>
          <p:nvPr/>
        </p:nvSpPr>
        <p:spPr>
          <a:xfrm>
            <a:off x="1082237" y="48852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59">
          <p15:clr>
            <a:srgbClr val="E46962"/>
          </p15:clr>
        </p15:guide>
        <p15:guide id="2" orient="horz" pos="2181">
          <p15:clr>
            <a:srgbClr val="E46962"/>
          </p15:clr>
        </p15:guide>
        <p15:guide id="3" orient="horz" pos="2703">
          <p15:clr>
            <a:srgbClr val="E46962"/>
          </p15:clr>
        </p15:guide>
        <p15:guide id="4" pos="2739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ngle user slide - v1">
  <p:cSld name="CUSTOM_19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7"/>
          <p:cNvSpPr/>
          <p:nvPr/>
        </p:nvSpPr>
        <p:spPr>
          <a:xfrm>
            <a:off x="6896100" y="-28575"/>
            <a:ext cx="2247900" cy="517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53" name="Google Shape;453;p47"/>
          <p:cNvSpPr/>
          <p:nvPr/>
        </p:nvSpPr>
        <p:spPr>
          <a:xfrm>
            <a:off x="566250" y="1271050"/>
            <a:ext cx="8011500" cy="3297900"/>
          </a:xfrm>
          <a:prstGeom prst="round1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47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55" name="Google Shape;455;p47"/>
          <p:cNvSpPr/>
          <p:nvPr>
            <p:ph idx="2" type="pic"/>
          </p:nvPr>
        </p:nvSpPr>
        <p:spPr>
          <a:xfrm>
            <a:off x="812875" y="1566450"/>
            <a:ext cx="1889700" cy="1889700"/>
          </a:xfrm>
          <a:prstGeom prst="ellipse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47"/>
          <p:cNvSpPr txBox="1"/>
          <p:nvPr>
            <p:ph idx="1" type="body"/>
          </p:nvPr>
        </p:nvSpPr>
        <p:spPr>
          <a:xfrm>
            <a:off x="812875" y="3798598"/>
            <a:ext cx="3857400" cy="321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7" name="Google Shape;457;p47"/>
          <p:cNvSpPr txBox="1"/>
          <p:nvPr>
            <p:ph idx="3" type="subTitle"/>
          </p:nvPr>
        </p:nvSpPr>
        <p:spPr>
          <a:xfrm>
            <a:off x="812875" y="3477602"/>
            <a:ext cx="3857400" cy="321000"/>
          </a:xfrm>
          <a:prstGeom prst="rect">
            <a:avLst/>
          </a:prstGeom>
        </p:spPr>
        <p:txBody>
          <a:bodyPr anchorCtr="0" anchor="ctr" bIns="91425" lIns="0" spcFirstLastPara="1" rIns="91425" wrap="square" tIns="900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8" name="Google Shape;458;p47"/>
          <p:cNvSpPr txBox="1"/>
          <p:nvPr>
            <p:ph idx="4" type="body"/>
          </p:nvPr>
        </p:nvSpPr>
        <p:spPr>
          <a:xfrm>
            <a:off x="3201650" y="1566450"/>
            <a:ext cx="4911600" cy="2381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59" name="Google Shape;459;p47"/>
          <p:cNvSpPr/>
          <p:nvPr/>
        </p:nvSpPr>
        <p:spPr>
          <a:xfrm>
            <a:off x="-800858" y="-8264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0" name="Google Shape;460;p47"/>
          <p:cNvGrpSpPr/>
          <p:nvPr/>
        </p:nvGrpSpPr>
        <p:grpSpPr>
          <a:xfrm rot="2424938">
            <a:off x="7700519" y="1141878"/>
            <a:ext cx="639069" cy="695691"/>
            <a:chOff x="5877360" y="2605320"/>
            <a:chExt cx="751680" cy="818280"/>
          </a:xfrm>
        </p:grpSpPr>
        <p:sp>
          <p:nvSpPr>
            <p:cNvPr id="461" name="Google Shape;461;p47"/>
            <p:cNvSpPr/>
            <p:nvPr/>
          </p:nvSpPr>
          <p:spPr>
            <a:xfrm>
              <a:off x="6224760" y="2605320"/>
              <a:ext cx="56880" cy="813960"/>
            </a:xfrm>
            <a:custGeom>
              <a:rect b="b" l="l" r="r" t="t"/>
              <a:pathLst>
                <a:path extrusionOk="0" h="2261" w="158">
                  <a:moveTo>
                    <a:pt x="80" y="0"/>
                  </a:moveTo>
                  <a:lnTo>
                    <a:pt x="87" y="0"/>
                  </a:lnTo>
                  <a:lnTo>
                    <a:pt x="95" y="2"/>
                  </a:lnTo>
                  <a:lnTo>
                    <a:pt x="103" y="4"/>
                  </a:lnTo>
                  <a:lnTo>
                    <a:pt x="110" y="6"/>
                  </a:lnTo>
                  <a:lnTo>
                    <a:pt x="117" y="10"/>
                  </a:lnTo>
                  <a:lnTo>
                    <a:pt x="123" y="14"/>
                  </a:lnTo>
                  <a:lnTo>
                    <a:pt x="129" y="18"/>
                  </a:lnTo>
                  <a:lnTo>
                    <a:pt x="135" y="23"/>
                  </a:lnTo>
                  <a:lnTo>
                    <a:pt x="140" y="29"/>
                  </a:lnTo>
                  <a:lnTo>
                    <a:pt x="145" y="35"/>
                  </a:lnTo>
                  <a:lnTo>
                    <a:pt x="149" y="42"/>
                  </a:lnTo>
                  <a:lnTo>
                    <a:pt x="152" y="49"/>
                  </a:lnTo>
                  <a:lnTo>
                    <a:pt x="155" y="56"/>
                  </a:lnTo>
                  <a:lnTo>
                    <a:pt x="157" y="64"/>
                  </a:lnTo>
                  <a:lnTo>
                    <a:pt x="158" y="72"/>
                  </a:lnTo>
                  <a:lnTo>
                    <a:pt x="158" y="80"/>
                  </a:lnTo>
                  <a:lnTo>
                    <a:pt x="158" y="2181"/>
                  </a:lnTo>
                  <a:lnTo>
                    <a:pt x="158" y="2189"/>
                  </a:lnTo>
                  <a:lnTo>
                    <a:pt x="157" y="2197"/>
                  </a:lnTo>
                  <a:lnTo>
                    <a:pt x="155" y="2205"/>
                  </a:lnTo>
                  <a:lnTo>
                    <a:pt x="152" y="2212"/>
                  </a:lnTo>
                  <a:lnTo>
                    <a:pt x="149" y="2219"/>
                  </a:lnTo>
                  <a:lnTo>
                    <a:pt x="145" y="2226"/>
                  </a:lnTo>
                  <a:lnTo>
                    <a:pt x="140" y="2232"/>
                  </a:lnTo>
                  <a:lnTo>
                    <a:pt x="135" y="2238"/>
                  </a:lnTo>
                  <a:lnTo>
                    <a:pt x="130" y="2243"/>
                  </a:lnTo>
                  <a:lnTo>
                    <a:pt x="124" y="2247"/>
                  </a:lnTo>
                  <a:lnTo>
                    <a:pt x="117" y="2251"/>
                  </a:lnTo>
                  <a:lnTo>
                    <a:pt x="110" y="2255"/>
                  </a:lnTo>
                  <a:lnTo>
                    <a:pt x="103" y="2257"/>
                  </a:lnTo>
                  <a:lnTo>
                    <a:pt x="95" y="2259"/>
                  </a:lnTo>
                  <a:lnTo>
                    <a:pt x="88" y="2261"/>
                  </a:lnTo>
                  <a:lnTo>
                    <a:pt x="80" y="2261"/>
                  </a:lnTo>
                  <a:lnTo>
                    <a:pt x="71" y="2261"/>
                  </a:lnTo>
                  <a:lnTo>
                    <a:pt x="64" y="2259"/>
                  </a:lnTo>
                  <a:lnTo>
                    <a:pt x="56" y="2257"/>
                  </a:lnTo>
                  <a:lnTo>
                    <a:pt x="49" y="2255"/>
                  </a:lnTo>
                  <a:lnTo>
                    <a:pt x="42" y="2251"/>
                  </a:lnTo>
                  <a:lnTo>
                    <a:pt x="35" y="2247"/>
                  </a:lnTo>
                  <a:lnTo>
                    <a:pt x="29" y="2243"/>
                  </a:lnTo>
                  <a:lnTo>
                    <a:pt x="23" y="2238"/>
                  </a:lnTo>
                  <a:lnTo>
                    <a:pt x="18" y="2232"/>
                  </a:lnTo>
                  <a:lnTo>
                    <a:pt x="13" y="2226"/>
                  </a:lnTo>
                  <a:lnTo>
                    <a:pt x="9" y="2219"/>
                  </a:lnTo>
                  <a:lnTo>
                    <a:pt x="6" y="2212"/>
                  </a:lnTo>
                  <a:lnTo>
                    <a:pt x="3" y="2205"/>
                  </a:lnTo>
                  <a:lnTo>
                    <a:pt x="1" y="2197"/>
                  </a:lnTo>
                  <a:lnTo>
                    <a:pt x="0" y="2189"/>
                  </a:lnTo>
                  <a:lnTo>
                    <a:pt x="0" y="2181"/>
                  </a:lnTo>
                  <a:lnTo>
                    <a:pt x="0" y="80"/>
                  </a:lnTo>
                  <a:lnTo>
                    <a:pt x="0" y="72"/>
                  </a:lnTo>
                  <a:lnTo>
                    <a:pt x="1" y="64"/>
                  </a:lnTo>
                  <a:lnTo>
                    <a:pt x="3" y="56"/>
                  </a:lnTo>
                  <a:lnTo>
                    <a:pt x="6" y="49"/>
                  </a:lnTo>
                  <a:lnTo>
                    <a:pt x="9" y="42"/>
                  </a:lnTo>
                  <a:lnTo>
                    <a:pt x="13" y="35"/>
                  </a:lnTo>
                  <a:lnTo>
                    <a:pt x="18" y="29"/>
                  </a:lnTo>
                  <a:lnTo>
                    <a:pt x="23" y="23"/>
                  </a:lnTo>
                  <a:lnTo>
                    <a:pt x="29" y="18"/>
                  </a:lnTo>
                  <a:lnTo>
                    <a:pt x="35" y="14"/>
                  </a:lnTo>
                  <a:lnTo>
                    <a:pt x="41" y="10"/>
                  </a:lnTo>
                  <a:lnTo>
                    <a:pt x="48" y="6"/>
                  </a:lnTo>
                  <a:lnTo>
                    <a:pt x="56" y="4"/>
                  </a:lnTo>
                  <a:lnTo>
                    <a:pt x="63" y="2"/>
                  </a:lnTo>
                  <a:lnTo>
                    <a:pt x="71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281D27"/>
            </a:solidFill>
            <a:ln>
              <a:noFill/>
            </a:ln>
          </p:spPr>
          <p:txBody>
            <a:bodyPr anchorCtr="1" anchor="ctr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8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47"/>
            <p:cNvSpPr/>
            <p:nvPr/>
          </p:nvSpPr>
          <p:spPr>
            <a:xfrm>
              <a:off x="6410160" y="3085920"/>
              <a:ext cx="218880" cy="337680"/>
            </a:xfrm>
            <a:custGeom>
              <a:rect b="b" l="l" r="r" t="t"/>
              <a:pathLst>
                <a:path extrusionOk="0" h="938" w="608">
                  <a:moveTo>
                    <a:pt x="568" y="10"/>
                  </a:moveTo>
                  <a:lnTo>
                    <a:pt x="575" y="15"/>
                  </a:lnTo>
                  <a:lnTo>
                    <a:pt x="581" y="20"/>
                  </a:lnTo>
                  <a:lnTo>
                    <a:pt x="587" y="25"/>
                  </a:lnTo>
                  <a:lnTo>
                    <a:pt x="592" y="31"/>
                  </a:lnTo>
                  <a:lnTo>
                    <a:pt x="596" y="38"/>
                  </a:lnTo>
                  <a:lnTo>
                    <a:pt x="600" y="45"/>
                  </a:lnTo>
                  <a:lnTo>
                    <a:pt x="603" y="52"/>
                  </a:lnTo>
                  <a:lnTo>
                    <a:pt x="605" y="59"/>
                  </a:lnTo>
                  <a:lnTo>
                    <a:pt x="607" y="66"/>
                  </a:lnTo>
                  <a:lnTo>
                    <a:pt x="608" y="74"/>
                  </a:lnTo>
                  <a:lnTo>
                    <a:pt x="608" y="82"/>
                  </a:lnTo>
                  <a:lnTo>
                    <a:pt x="607" y="89"/>
                  </a:lnTo>
                  <a:lnTo>
                    <a:pt x="606" y="97"/>
                  </a:lnTo>
                  <a:lnTo>
                    <a:pt x="604" y="105"/>
                  </a:lnTo>
                  <a:lnTo>
                    <a:pt x="601" y="112"/>
                  </a:lnTo>
                  <a:lnTo>
                    <a:pt x="597" y="119"/>
                  </a:lnTo>
                  <a:lnTo>
                    <a:pt x="148" y="898"/>
                  </a:lnTo>
                  <a:lnTo>
                    <a:pt x="144" y="905"/>
                  </a:lnTo>
                  <a:lnTo>
                    <a:pt x="139" y="911"/>
                  </a:lnTo>
                  <a:lnTo>
                    <a:pt x="133" y="917"/>
                  </a:lnTo>
                  <a:lnTo>
                    <a:pt x="127" y="922"/>
                  </a:lnTo>
                  <a:lnTo>
                    <a:pt x="121" y="926"/>
                  </a:lnTo>
                  <a:lnTo>
                    <a:pt x="114" y="930"/>
                  </a:lnTo>
                  <a:lnTo>
                    <a:pt x="107" y="933"/>
                  </a:lnTo>
                  <a:lnTo>
                    <a:pt x="100" y="935"/>
                  </a:lnTo>
                  <a:lnTo>
                    <a:pt x="92" y="937"/>
                  </a:lnTo>
                  <a:lnTo>
                    <a:pt x="85" y="938"/>
                  </a:lnTo>
                  <a:lnTo>
                    <a:pt x="77" y="938"/>
                  </a:lnTo>
                  <a:lnTo>
                    <a:pt x="69" y="937"/>
                  </a:lnTo>
                  <a:lnTo>
                    <a:pt x="62" y="936"/>
                  </a:lnTo>
                  <a:lnTo>
                    <a:pt x="54" y="934"/>
                  </a:lnTo>
                  <a:lnTo>
                    <a:pt x="47" y="931"/>
                  </a:lnTo>
                  <a:lnTo>
                    <a:pt x="39" y="927"/>
                  </a:lnTo>
                  <a:lnTo>
                    <a:pt x="33" y="923"/>
                  </a:lnTo>
                  <a:lnTo>
                    <a:pt x="27" y="918"/>
                  </a:lnTo>
                  <a:lnTo>
                    <a:pt x="21" y="912"/>
                  </a:lnTo>
                  <a:lnTo>
                    <a:pt x="16" y="906"/>
                  </a:lnTo>
                  <a:lnTo>
                    <a:pt x="12" y="900"/>
                  </a:lnTo>
                  <a:lnTo>
                    <a:pt x="8" y="893"/>
                  </a:lnTo>
                  <a:lnTo>
                    <a:pt x="5" y="886"/>
                  </a:lnTo>
                  <a:lnTo>
                    <a:pt x="3" y="879"/>
                  </a:lnTo>
                  <a:lnTo>
                    <a:pt x="1" y="871"/>
                  </a:lnTo>
                  <a:lnTo>
                    <a:pt x="0" y="863"/>
                  </a:lnTo>
                  <a:lnTo>
                    <a:pt x="0" y="856"/>
                  </a:lnTo>
                  <a:lnTo>
                    <a:pt x="1" y="848"/>
                  </a:lnTo>
                  <a:lnTo>
                    <a:pt x="2" y="840"/>
                  </a:lnTo>
                  <a:lnTo>
                    <a:pt x="4" y="833"/>
                  </a:lnTo>
                  <a:lnTo>
                    <a:pt x="7" y="825"/>
                  </a:lnTo>
                  <a:lnTo>
                    <a:pt x="10" y="818"/>
                  </a:lnTo>
                  <a:lnTo>
                    <a:pt x="460" y="40"/>
                  </a:lnTo>
                  <a:lnTo>
                    <a:pt x="464" y="34"/>
                  </a:lnTo>
                  <a:lnTo>
                    <a:pt x="469" y="27"/>
                  </a:lnTo>
                  <a:lnTo>
                    <a:pt x="475" y="22"/>
                  </a:lnTo>
                  <a:lnTo>
                    <a:pt x="481" y="17"/>
                  </a:lnTo>
                  <a:lnTo>
                    <a:pt x="487" y="12"/>
                  </a:lnTo>
                  <a:lnTo>
                    <a:pt x="494" y="9"/>
                  </a:lnTo>
                  <a:lnTo>
                    <a:pt x="501" y="6"/>
                  </a:lnTo>
                  <a:lnTo>
                    <a:pt x="508" y="3"/>
                  </a:lnTo>
                  <a:lnTo>
                    <a:pt x="515" y="2"/>
                  </a:lnTo>
                  <a:lnTo>
                    <a:pt x="523" y="1"/>
                  </a:lnTo>
                  <a:lnTo>
                    <a:pt x="531" y="0"/>
                  </a:lnTo>
                  <a:lnTo>
                    <a:pt x="538" y="1"/>
                  </a:lnTo>
                  <a:lnTo>
                    <a:pt x="546" y="2"/>
                  </a:lnTo>
                  <a:lnTo>
                    <a:pt x="553" y="4"/>
                  </a:lnTo>
                  <a:lnTo>
                    <a:pt x="561" y="7"/>
                  </a:lnTo>
                  <a:lnTo>
                    <a:pt x="568" y="10"/>
                  </a:lnTo>
                  <a:close/>
                </a:path>
              </a:pathLst>
            </a:custGeom>
            <a:solidFill>
              <a:srgbClr val="281D27"/>
            </a:solidFill>
            <a:ln>
              <a:noFill/>
            </a:ln>
          </p:spPr>
          <p:txBody>
            <a:bodyPr anchorCtr="1" anchor="ctr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8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47"/>
            <p:cNvSpPr/>
            <p:nvPr/>
          </p:nvSpPr>
          <p:spPr>
            <a:xfrm>
              <a:off x="5877360" y="3085920"/>
              <a:ext cx="218880" cy="337680"/>
            </a:xfrm>
            <a:custGeom>
              <a:rect b="b" l="l" r="r" t="t"/>
              <a:pathLst>
                <a:path extrusionOk="0" h="938" w="608">
                  <a:moveTo>
                    <a:pt x="148" y="40"/>
                  </a:moveTo>
                  <a:lnTo>
                    <a:pt x="144" y="34"/>
                  </a:lnTo>
                  <a:lnTo>
                    <a:pt x="139" y="27"/>
                  </a:lnTo>
                  <a:lnTo>
                    <a:pt x="133" y="22"/>
                  </a:lnTo>
                  <a:lnTo>
                    <a:pt x="127" y="17"/>
                  </a:lnTo>
                  <a:lnTo>
                    <a:pt x="121" y="12"/>
                  </a:lnTo>
                  <a:lnTo>
                    <a:pt x="114" y="9"/>
                  </a:lnTo>
                  <a:lnTo>
                    <a:pt x="107" y="6"/>
                  </a:lnTo>
                  <a:lnTo>
                    <a:pt x="100" y="3"/>
                  </a:lnTo>
                  <a:lnTo>
                    <a:pt x="93" y="2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70" y="1"/>
                  </a:lnTo>
                  <a:lnTo>
                    <a:pt x="62" y="2"/>
                  </a:lnTo>
                  <a:lnTo>
                    <a:pt x="55" y="4"/>
                  </a:lnTo>
                  <a:lnTo>
                    <a:pt x="47" y="7"/>
                  </a:lnTo>
                  <a:lnTo>
                    <a:pt x="40" y="10"/>
                  </a:lnTo>
                  <a:lnTo>
                    <a:pt x="33" y="15"/>
                  </a:lnTo>
                  <a:lnTo>
                    <a:pt x="27" y="20"/>
                  </a:lnTo>
                  <a:lnTo>
                    <a:pt x="21" y="25"/>
                  </a:lnTo>
                  <a:lnTo>
                    <a:pt x="16" y="31"/>
                  </a:lnTo>
                  <a:lnTo>
                    <a:pt x="12" y="38"/>
                  </a:lnTo>
                  <a:lnTo>
                    <a:pt x="8" y="45"/>
                  </a:lnTo>
                  <a:lnTo>
                    <a:pt x="5" y="52"/>
                  </a:lnTo>
                  <a:lnTo>
                    <a:pt x="3" y="59"/>
                  </a:lnTo>
                  <a:lnTo>
                    <a:pt x="1" y="66"/>
                  </a:lnTo>
                  <a:lnTo>
                    <a:pt x="0" y="74"/>
                  </a:lnTo>
                  <a:lnTo>
                    <a:pt x="0" y="82"/>
                  </a:lnTo>
                  <a:lnTo>
                    <a:pt x="1" y="89"/>
                  </a:lnTo>
                  <a:lnTo>
                    <a:pt x="2" y="97"/>
                  </a:lnTo>
                  <a:lnTo>
                    <a:pt x="4" y="105"/>
                  </a:lnTo>
                  <a:lnTo>
                    <a:pt x="7" y="112"/>
                  </a:lnTo>
                  <a:lnTo>
                    <a:pt x="11" y="119"/>
                  </a:lnTo>
                  <a:lnTo>
                    <a:pt x="460" y="898"/>
                  </a:lnTo>
                  <a:lnTo>
                    <a:pt x="464" y="905"/>
                  </a:lnTo>
                  <a:lnTo>
                    <a:pt x="469" y="911"/>
                  </a:lnTo>
                  <a:lnTo>
                    <a:pt x="475" y="917"/>
                  </a:lnTo>
                  <a:lnTo>
                    <a:pt x="481" y="922"/>
                  </a:lnTo>
                  <a:lnTo>
                    <a:pt x="487" y="926"/>
                  </a:lnTo>
                  <a:lnTo>
                    <a:pt x="494" y="930"/>
                  </a:lnTo>
                  <a:lnTo>
                    <a:pt x="501" y="933"/>
                  </a:lnTo>
                  <a:lnTo>
                    <a:pt x="508" y="935"/>
                  </a:lnTo>
                  <a:lnTo>
                    <a:pt x="516" y="937"/>
                  </a:lnTo>
                  <a:lnTo>
                    <a:pt x="523" y="938"/>
                  </a:lnTo>
                  <a:lnTo>
                    <a:pt x="531" y="938"/>
                  </a:lnTo>
                  <a:lnTo>
                    <a:pt x="539" y="937"/>
                  </a:lnTo>
                  <a:lnTo>
                    <a:pt x="546" y="936"/>
                  </a:lnTo>
                  <a:lnTo>
                    <a:pt x="554" y="934"/>
                  </a:lnTo>
                  <a:lnTo>
                    <a:pt x="561" y="931"/>
                  </a:lnTo>
                  <a:lnTo>
                    <a:pt x="569" y="927"/>
                  </a:lnTo>
                  <a:lnTo>
                    <a:pt x="575" y="923"/>
                  </a:lnTo>
                  <a:lnTo>
                    <a:pt x="581" y="918"/>
                  </a:lnTo>
                  <a:lnTo>
                    <a:pt x="587" y="912"/>
                  </a:lnTo>
                  <a:lnTo>
                    <a:pt x="592" y="906"/>
                  </a:lnTo>
                  <a:lnTo>
                    <a:pt x="596" y="900"/>
                  </a:lnTo>
                  <a:lnTo>
                    <a:pt x="600" y="893"/>
                  </a:lnTo>
                  <a:lnTo>
                    <a:pt x="603" y="886"/>
                  </a:lnTo>
                  <a:lnTo>
                    <a:pt x="605" y="879"/>
                  </a:lnTo>
                  <a:lnTo>
                    <a:pt x="607" y="871"/>
                  </a:lnTo>
                  <a:lnTo>
                    <a:pt x="608" y="863"/>
                  </a:lnTo>
                  <a:lnTo>
                    <a:pt x="608" y="856"/>
                  </a:lnTo>
                  <a:lnTo>
                    <a:pt x="607" y="848"/>
                  </a:lnTo>
                  <a:lnTo>
                    <a:pt x="606" y="840"/>
                  </a:lnTo>
                  <a:lnTo>
                    <a:pt x="604" y="833"/>
                  </a:lnTo>
                  <a:lnTo>
                    <a:pt x="601" y="825"/>
                  </a:lnTo>
                  <a:lnTo>
                    <a:pt x="598" y="818"/>
                  </a:lnTo>
                  <a:lnTo>
                    <a:pt x="148" y="40"/>
                  </a:lnTo>
                  <a:close/>
                </a:path>
              </a:pathLst>
            </a:custGeom>
            <a:solidFill>
              <a:srgbClr val="281D27"/>
            </a:solidFill>
            <a:ln>
              <a:noFill/>
            </a:ln>
          </p:spPr>
          <p:txBody>
            <a:bodyPr anchorCtr="1" anchor="ctr" bIns="45000" lIns="90000" spcFirstLastPara="1" rIns="90000" wrap="square" tIns="450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sz="18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4" name="Google Shape;464;p47"/>
          <p:cNvSpPr/>
          <p:nvPr/>
        </p:nvSpPr>
        <p:spPr>
          <a:xfrm>
            <a:off x="-321111" y="4568969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164">
          <p15:clr>
            <a:srgbClr val="E4696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s slide - v2">
  <p:cSld name="CUSTOM_23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467" name="Google Shape;467;p48"/>
          <p:cNvSpPr/>
          <p:nvPr/>
        </p:nvSpPr>
        <p:spPr>
          <a:xfrm>
            <a:off x="0" y="2609850"/>
            <a:ext cx="9144000" cy="253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48"/>
          <p:cNvSpPr/>
          <p:nvPr/>
        </p:nvSpPr>
        <p:spPr>
          <a:xfrm>
            <a:off x="1114350" y="1552500"/>
            <a:ext cx="6915300" cy="2152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8"/>
          <p:cNvSpPr txBox="1"/>
          <p:nvPr/>
        </p:nvSpPr>
        <p:spPr>
          <a:xfrm>
            <a:off x="1347300" y="1552500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“</a:t>
            </a:r>
            <a:endParaRPr sz="96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70" name="Google Shape;470;p48"/>
          <p:cNvSpPr txBox="1"/>
          <p:nvPr/>
        </p:nvSpPr>
        <p:spPr>
          <a:xfrm flipH="1" rot="10800000">
            <a:off x="7376625" y="3113925"/>
            <a:ext cx="571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9600">
                <a:solidFill>
                  <a:schemeClr val="accent5"/>
                </a:solidFill>
                <a:latin typeface="Lobster"/>
                <a:ea typeface="Lobster"/>
                <a:cs typeface="Lobster"/>
                <a:sym typeface="Lobster"/>
              </a:rPr>
              <a:t>“</a:t>
            </a:r>
            <a:endParaRPr sz="9600">
              <a:solidFill>
                <a:schemeClr val="accent5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471" name="Google Shape;471;p48"/>
          <p:cNvSpPr txBox="1"/>
          <p:nvPr>
            <p:ph idx="1" type="body"/>
          </p:nvPr>
        </p:nvSpPr>
        <p:spPr>
          <a:xfrm>
            <a:off x="2044800" y="1882800"/>
            <a:ext cx="5186100" cy="1408500"/>
          </a:xfrm>
          <a:prstGeom prst="rect">
            <a:avLst/>
          </a:prstGeom>
        </p:spPr>
        <p:txBody>
          <a:bodyPr anchorCtr="0" anchor="ctr" bIns="180000" lIns="180000" spcFirstLastPara="1" rIns="180000" wrap="square" tIns="18000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2" name="Google Shape;472;p48"/>
          <p:cNvSpPr/>
          <p:nvPr/>
        </p:nvSpPr>
        <p:spPr>
          <a:xfrm>
            <a:off x="8446717" y="-8264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48"/>
          <p:cNvSpPr/>
          <p:nvPr/>
        </p:nvSpPr>
        <p:spPr>
          <a:xfrm>
            <a:off x="-321111" y="4568969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v4">
  <p:cSld name="CUSTOM_13_1">
    <p:bg>
      <p:bgPr>
        <a:solidFill>
          <a:schemeClr val="lt1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9"/>
          <p:cNvSpPr/>
          <p:nvPr/>
        </p:nvSpPr>
        <p:spPr>
          <a:xfrm>
            <a:off x="7397275" y="-14225"/>
            <a:ext cx="1746600" cy="5157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6" name="Google Shape;476;p49"/>
          <p:cNvSpPr/>
          <p:nvPr/>
        </p:nvSpPr>
        <p:spPr>
          <a:xfrm>
            <a:off x="4684275" y="279900"/>
            <a:ext cx="4157400" cy="11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77" name="Google Shape;477;p49"/>
          <p:cNvSpPr txBox="1"/>
          <p:nvPr>
            <p:ph type="title"/>
          </p:nvPr>
        </p:nvSpPr>
        <p:spPr>
          <a:xfrm>
            <a:off x="278250" y="2313175"/>
            <a:ext cx="34581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78" name="Google Shape;478;p49"/>
          <p:cNvSpPr txBox="1"/>
          <p:nvPr>
            <p:ph idx="1" type="subTitle"/>
          </p:nvPr>
        </p:nvSpPr>
        <p:spPr>
          <a:xfrm>
            <a:off x="4681650" y="279900"/>
            <a:ext cx="4157400" cy="32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79" name="Google Shape;479;p49"/>
          <p:cNvSpPr txBox="1"/>
          <p:nvPr>
            <p:ph idx="2" type="body"/>
          </p:nvPr>
        </p:nvSpPr>
        <p:spPr>
          <a:xfrm>
            <a:off x="4684275" y="601500"/>
            <a:ext cx="41574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80" name="Google Shape;480;p49"/>
          <p:cNvSpPr/>
          <p:nvPr/>
        </p:nvSpPr>
        <p:spPr>
          <a:xfrm>
            <a:off x="4696913" y="1971113"/>
            <a:ext cx="4157400" cy="11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1" name="Google Shape;481;p49"/>
          <p:cNvSpPr txBox="1"/>
          <p:nvPr>
            <p:ph idx="3" type="subTitle"/>
          </p:nvPr>
        </p:nvSpPr>
        <p:spPr>
          <a:xfrm>
            <a:off x="4694288" y="1971113"/>
            <a:ext cx="4157400" cy="32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82" name="Google Shape;482;p49"/>
          <p:cNvSpPr txBox="1"/>
          <p:nvPr>
            <p:ph idx="4" type="body"/>
          </p:nvPr>
        </p:nvSpPr>
        <p:spPr>
          <a:xfrm>
            <a:off x="4719563" y="2292713"/>
            <a:ext cx="41574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83" name="Google Shape;483;p49"/>
          <p:cNvSpPr/>
          <p:nvPr/>
        </p:nvSpPr>
        <p:spPr>
          <a:xfrm>
            <a:off x="4696913" y="3662325"/>
            <a:ext cx="4157400" cy="11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4" name="Google Shape;484;p49"/>
          <p:cNvSpPr txBox="1"/>
          <p:nvPr>
            <p:ph idx="5" type="subTitle"/>
          </p:nvPr>
        </p:nvSpPr>
        <p:spPr>
          <a:xfrm>
            <a:off x="4694288" y="3662325"/>
            <a:ext cx="4157400" cy="32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85" name="Google Shape;485;p49"/>
          <p:cNvSpPr txBox="1"/>
          <p:nvPr>
            <p:ph idx="6" type="body"/>
          </p:nvPr>
        </p:nvSpPr>
        <p:spPr>
          <a:xfrm>
            <a:off x="4719563" y="3983950"/>
            <a:ext cx="4157400" cy="7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486" name="Google Shape;486;p49"/>
          <p:cNvSpPr/>
          <p:nvPr/>
        </p:nvSpPr>
        <p:spPr>
          <a:xfrm>
            <a:off x="4683450" y="233430"/>
            <a:ext cx="729900" cy="4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7" name="Google Shape;487;p49"/>
          <p:cNvSpPr/>
          <p:nvPr/>
        </p:nvSpPr>
        <p:spPr>
          <a:xfrm>
            <a:off x="4683450" y="1922230"/>
            <a:ext cx="729900" cy="48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8" name="Google Shape;488;p49"/>
          <p:cNvSpPr/>
          <p:nvPr/>
        </p:nvSpPr>
        <p:spPr>
          <a:xfrm>
            <a:off x="4683450" y="3611030"/>
            <a:ext cx="729900" cy="4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9" name="Google Shape;489;p49"/>
          <p:cNvSpPr/>
          <p:nvPr/>
        </p:nvSpPr>
        <p:spPr>
          <a:xfrm>
            <a:off x="8334964" y="-2356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49"/>
          <p:cNvSpPr/>
          <p:nvPr/>
        </p:nvSpPr>
        <p:spPr>
          <a:xfrm>
            <a:off x="-640033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49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items in a list + image">
  <p:cSld name="CUSTOM_22_1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0"/>
          <p:cNvSpPr/>
          <p:nvPr/>
        </p:nvSpPr>
        <p:spPr>
          <a:xfrm>
            <a:off x="8588925" y="0"/>
            <a:ext cx="555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4" name="Google Shape;494;p50"/>
          <p:cNvSpPr/>
          <p:nvPr/>
        </p:nvSpPr>
        <p:spPr>
          <a:xfrm>
            <a:off x="-8211" y="3818200"/>
            <a:ext cx="1371300" cy="1371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5" name="Google Shape;495;p50"/>
          <p:cNvSpPr txBox="1"/>
          <p:nvPr>
            <p:ph type="title"/>
          </p:nvPr>
        </p:nvSpPr>
        <p:spPr>
          <a:xfrm>
            <a:off x="287725" y="369925"/>
            <a:ext cx="3448500" cy="3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96" name="Google Shape;496;p50"/>
          <p:cNvSpPr/>
          <p:nvPr>
            <p:ph idx="2" type="pic"/>
          </p:nvPr>
        </p:nvSpPr>
        <p:spPr>
          <a:xfrm>
            <a:off x="287725" y="1428750"/>
            <a:ext cx="3667800" cy="3431400"/>
          </a:xfrm>
          <a:prstGeom prst="roundRect">
            <a:avLst>
              <a:gd fmla="val 1709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7" name="Google Shape;497;p50"/>
          <p:cNvSpPr/>
          <p:nvPr/>
        </p:nvSpPr>
        <p:spPr>
          <a:xfrm>
            <a:off x="4467900" y="3849925"/>
            <a:ext cx="4374000" cy="101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498" name="Google Shape;498;p50"/>
          <p:cNvGrpSpPr/>
          <p:nvPr/>
        </p:nvGrpSpPr>
        <p:grpSpPr>
          <a:xfrm>
            <a:off x="4681650" y="4228825"/>
            <a:ext cx="252300" cy="252300"/>
            <a:chOff x="4714625" y="1756175"/>
            <a:chExt cx="252300" cy="252300"/>
          </a:xfrm>
        </p:grpSpPr>
        <p:sp>
          <p:nvSpPr>
            <p:cNvPr id="499" name="Google Shape;499;p50"/>
            <p:cNvSpPr/>
            <p:nvPr/>
          </p:nvSpPr>
          <p:spPr>
            <a:xfrm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0" name="Google Shape;500;p50"/>
            <p:cNvSpPr/>
            <p:nvPr/>
          </p:nvSpPr>
          <p:spPr>
            <a:xfrm rot="5400000"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1" name="Google Shape;501;p50"/>
            <p:cNvSpPr/>
            <p:nvPr/>
          </p:nvSpPr>
          <p:spPr>
            <a:xfrm rot="-2700000">
              <a:off x="4822148" y="1756163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2" name="Google Shape;502;p50"/>
            <p:cNvSpPr/>
            <p:nvPr/>
          </p:nvSpPr>
          <p:spPr>
            <a:xfrm rot="2700000">
              <a:off x="4822051" y="1756047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03" name="Google Shape;503;p50"/>
          <p:cNvSpPr txBox="1"/>
          <p:nvPr>
            <p:ph idx="1" type="body"/>
          </p:nvPr>
        </p:nvSpPr>
        <p:spPr>
          <a:xfrm>
            <a:off x="5119500" y="4070125"/>
            <a:ext cx="3514500" cy="5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04" name="Google Shape;504;p50"/>
          <p:cNvSpPr/>
          <p:nvPr/>
        </p:nvSpPr>
        <p:spPr>
          <a:xfrm>
            <a:off x="4467900" y="2668013"/>
            <a:ext cx="4374000" cy="101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05" name="Google Shape;505;p50"/>
          <p:cNvGrpSpPr/>
          <p:nvPr/>
        </p:nvGrpSpPr>
        <p:grpSpPr>
          <a:xfrm>
            <a:off x="4681650" y="3046913"/>
            <a:ext cx="252300" cy="252300"/>
            <a:chOff x="4714625" y="1756175"/>
            <a:chExt cx="252300" cy="252300"/>
          </a:xfrm>
        </p:grpSpPr>
        <p:sp>
          <p:nvSpPr>
            <p:cNvPr id="506" name="Google Shape;506;p50"/>
            <p:cNvSpPr/>
            <p:nvPr/>
          </p:nvSpPr>
          <p:spPr>
            <a:xfrm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7" name="Google Shape;507;p50"/>
            <p:cNvSpPr/>
            <p:nvPr/>
          </p:nvSpPr>
          <p:spPr>
            <a:xfrm rot="5400000"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8" name="Google Shape;508;p50"/>
            <p:cNvSpPr/>
            <p:nvPr/>
          </p:nvSpPr>
          <p:spPr>
            <a:xfrm rot="-2700000">
              <a:off x="4822148" y="1756163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09" name="Google Shape;509;p50"/>
            <p:cNvSpPr/>
            <p:nvPr/>
          </p:nvSpPr>
          <p:spPr>
            <a:xfrm rot="2700000">
              <a:off x="4822051" y="1756047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10" name="Google Shape;510;p50"/>
          <p:cNvSpPr txBox="1"/>
          <p:nvPr>
            <p:ph idx="3" type="body"/>
          </p:nvPr>
        </p:nvSpPr>
        <p:spPr>
          <a:xfrm>
            <a:off x="5119500" y="2888213"/>
            <a:ext cx="3514500" cy="5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11" name="Google Shape;511;p50"/>
          <p:cNvSpPr/>
          <p:nvPr/>
        </p:nvSpPr>
        <p:spPr>
          <a:xfrm>
            <a:off x="4470450" y="1486125"/>
            <a:ext cx="4374000" cy="101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12" name="Google Shape;512;p50"/>
          <p:cNvGrpSpPr/>
          <p:nvPr/>
        </p:nvGrpSpPr>
        <p:grpSpPr>
          <a:xfrm>
            <a:off x="4684200" y="1852863"/>
            <a:ext cx="252300" cy="252300"/>
            <a:chOff x="4714625" y="1756175"/>
            <a:chExt cx="252300" cy="252300"/>
          </a:xfrm>
        </p:grpSpPr>
        <p:sp>
          <p:nvSpPr>
            <p:cNvPr id="513" name="Google Shape;513;p50"/>
            <p:cNvSpPr/>
            <p:nvPr/>
          </p:nvSpPr>
          <p:spPr>
            <a:xfrm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4" name="Google Shape;514;p50"/>
            <p:cNvSpPr/>
            <p:nvPr/>
          </p:nvSpPr>
          <p:spPr>
            <a:xfrm rot="5400000"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5" name="Google Shape;515;p50"/>
            <p:cNvSpPr/>
            <p:nvPr/>
          </p:nvSpPr>
          <p:spPr>
            <a:xfrm rot="-2700000">
              <a:off x="4822148" y="1756163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16" name="Google Shape;516;p50"/>
            <p:cNvSpPr/>
            <p:nvPr/>
          </p:nvSpPr>
          <p:spPr>
            <a:xfrm rot="2700000">
              <a:off x="4822051" y="1756047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17" name="Google Shape;517;p50"/>
          <p:cNvSpPr txBox="1"/>
          <p:nvPr>
            <p:ph idx="4" type="body"/>
          </p:nvPr>
        </p:nvSpPr>
        <p:spPr>
          <a:xfrm>
            <a:off x="5122050" y="1706325"/>
            <a:ext cx="3514500" cy="5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18" name="Google Shape;518;p50"/>
          <p:cNvSpPr/>
          <p:nvPr/>
        </p:nvSpPr>
        <p:spPr>
          <a:xfrm>
            <a:off x="4470450" y="279900"/>
            <a:ext cx="4374000" cy="1010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19" name="Google Shape;519;p50"/>
          <p:cNvGrpSpPr/>
          <p:nvPr/>
        </p:nvGrpSpPr>
        <p:grpSpPr>
          <a:xfrm>
            <a:off x="4684200" y="658800"/>
            <a:ext cx="252300" cy="252300"/>
            <a:chOff x="4714625" y="1756175"/>
            <a:chExt cx="252300" cy="252300"/>
          </a:xfrm>
        </p:grpSpPr>
        <p:sp>
          <p:nvSpPr>
            <p:cNvPr id="520" name="Google Shape;520;p50"/>
            <p:cNvSpPr/>
            <p:nvPr/>
          </p:nvSpPr>
          <p:spPr>
            <a:xfrm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1" name="Google Shape;521;p50"/>
            <p:cNvSpPr/>
            <p:nvPr/>
          </p:nvSpPr>
          <p:spPr>
            <a:xfrm rot="5400000">
              <a:off x="4822025" y="1756175"/>
              <a:ext cx="37500" cy="252300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2" name="Google Shape;522;p50"/>
            <p:cNvSpPr/>
            <p:nvPr/>
          </p:nvSpPr>
          <p:spPr>
            <a:xfrm rot="-2700000">
              <a:off x="4822148" y="1756163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3" name="Google Shape;523;p50"/>
            <p:cNvSpPr/>
            <p:nvPr/>
          </p:nvSpPr>
          <p:spPr>
            <a:xfrm rot="2700000">
              <a:off x="4822051" y="1756047"/>
              <a:ext cx="37335" cy="252437"/>
            </a:xfrm>
            <a:prstGeom prst="rect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24" name="Google Shape;524;p50"/>
          <p:cNvSpPr txBox="1"/>
          <p:nvPr>
            <p:ph idx="5" type="body"/>
          </p:nvPr>
        </p:nvSpPr>
        <p:spPr>
          <a:xfrm>
            <a:off x="5122050" y="500100"/>
            <a:ext cx="3514500" cy="56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key metrics">
  <p:cSld name="CUSTOM_19_1">
    <p:bg>
      <p:bgPr>
        <a:solidFill>
          <a:schemeClr val="lt1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1"/>
          <p:cNvSpPr/>
          <p:nvPr/>
        </p:nvSpPr>
        <p:spPr>
          <a:xfrm>
            <a:off x="3220950" y="2646325"/>
            <a:ext cx="2702100" cy="221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7" name="Google Shape;527;p51"/>
          <p:cNvSpPr/>
          <p:nvPr/>
        </p:nvSpPr>
        <p:spPr>
          <a:xfrm>
            <a:off x="6145050" y="2709250"/>
            <a:ext cx="2702100" cy="214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8" name="Google Shape;528;p51"/>
          <p:cNvSpPr/>
          <p:nvPr/>
        </p:nvSpPr>
        <p:spPr>
          <a:xfrm>
            <a:off x="6145050" y="279900"/>
            <a:ext cx="2702100" cy="214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9" name="Google Shape;529;p51"/>
          <p:cNvSpPr/>
          <p:nvPr/>
        </p:nvSpPr>
        <p:spPr>
          <a:xfrm>
            <a:off x="3216000" y="279900"/>
            <a:ext cx="2702100" cy="214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0" name="Google Shape;530;p51"/>
          <p:cNvSpPr txBox="1"/>
          <p:nvPr>
            <p:ph type="title"/>
          </p:nvPr>
        </p:nvSpPr>
        <p:spPr>
          <a:xfrm>
            <a:off x="270975" y="2243250"/>
            <a:ext cx="20019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31" name="Google Shape;531;p51"/>
          <p:cNvSpPr/>
          <p:nvPr/>
        </p:nvSpPr>
        <p:spPr>
          <a:xfrm>
            <a:off x="0" y="-8200"/>
            <a:ext cx="73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2" name="Google Shape;532;p51"/>
          <p:cNvSpPr/>
          <p:nvPr/>
        </p:nvSpPr>
        <p:spPr>
          <a:xfrm>
            <a:off x="6145050" y="2646325"/>
            <a:ext cx="2702100" cy="221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33" name="Google Shape;533;p51"/>
          <p:cNvSpPr txBox="1"/>
          <p:nvPr>
            <p:ph idx="1" type="subTitle"/>
          </p:nvPr>
        </p:nvSpPr>
        <p:spPr>
          <a:xfrm>
            <a:off x="3368850" y="421100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34" name="Google Shape;534;p51"/>
          <p:cNvSpPr txBox="1"/>
          <p:nvPr>
            <p:ph idx="2" type="body"/>
          </p:nvPr>
        </p:nvSpPr>
        <p:spPr>
          <a:xfrm>
            <a:off x="3368850" y="1240700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35" name="Google Shape;535;p51"/>
          <p:cNvSpPr txBox="1"/>
          <p:nvPr>
            <p:ph idx="3" type="subTitle"/>
          </p:nvPr>
        </p:nvSpPr>
        <p:spPr>
          <a:xfrm>
            <a:off x="6297900" y="450325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36" name="Google Shape;536;p51"/>
          <p:cNvSpPr txBox="1"/>
          <p:nvPr>
            <p:ph idx="4" type="body"/>
          </p:nvPr>
        </p:nvSpPr>
        <p:spPr>
          <a:xfrm>
            <a:off x="6297900" y="1269925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37" name="Google Shape;537;p51"/>
          <p:cNvSpPr txBox="1"/>
          <p:nvPr>
            <p:ph idx="5" type="subTitle"/>
          </p:nvPr>
        </p:nvSpPr>
        <p:spPr>
          <a:xfrm>
            <a:off x="3376650" y="2842100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38" name="Google Shape;538;p51"/>
          <p:cNvSpPr txBox="1"/>
          <p:nvPr>
            <p:ph idx="6" type="body"/>
          </p:nvPr>
        </p:nvSpPr>
        <p:spPr>
          <a:xfrm>
            <a:off x="3376650" y="3661775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39" name="Google Shape;539;p51"/>
          <p:cNvSpPr txBox="1"/>
          <p:nvPr>
            <p:ph idx="7" type="subTitle"/>
          </p:nvPr>
        </p:nvSpPr>
        <p:spPr>
          <a:xfrm>
            <a:off x="6297900" y="2842175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40" name="Google Shape;540;p51"/>
          <p:cNvSpPr txBox="1"/>
          <p:nvPr>
            <p:ph idx="8" type="body"/>
          </p:nvPr>
        </p:nvSpPr>
        <p:spPr>
          <a:xfrm>
            <a:off x="6297900" y="3661775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1" name="Google Shape;541;p51"/>
          <p:cNvSpPr/>
          <p:nvPr/>
        </p:nvSpPr>
        <p:spPr>
          <a:xfrm>
            <a:off x="3211850" y="511175"/>
            <a:ext cx="54000" cy="34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2" name="Google Shape;542;p51"/>
          <p:cNvSpPr/>
          <p:nvPr/>
        </p:nvSpPr>
        <p:spPr>
          <a:xfrm>
            <a:off x="6142089" y="511175"/>
            <a:ext cx="540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3" name="Google Shape;543;p51"/>
          <p:cNvSpPr/>
          <p:nvPr/>
        </p:nvSpPr>
        <p:spPr>
          <a:xfrm>
            <a:off x="3215989" y="2976500"/>
            <a:ext cx="540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4" name="Google Shape;544;p51"/>
          <p:cNvSpPr/>
          <p:nvPr/>
        </p:nvSpPr>
        <p:spPr>
          <a:xfrm>
            <a:off x="6142089" y="2976575"/>
            <a:ext cx="54000" cy="342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5" name="Google Shape;545;p51"/>
          <p:cNvSpPr/>
          <p:nvPr/>
        </p:nvSpPr>
        <p:spPr>
          <a:xfrm>
            <a:off x="8487364" y="1500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1"/>
          <p:cNvSpPr/>
          <p:nvPr/>
        </p:nvSpPr>
        <p:spPr>
          <a:xfrm>
            <a:off x="-487626" y="49027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key metrics and Image">
  <p:cSld name="CUSTOM_20_1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2"/>
          <p:cNvSpPr/>
          <p:nvPr/>
        </p:nvSpPr>
        <p:spPr>
          <a:xfrm>
            <a:off x="3220950" y="2646325"/>
            <a:ext cx="2702100" cy="221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49" name="Google Shape;549;p52"/>
          <p:cNvSpPr/>
          <p:nvPr/>
        </p:nvSpPr>
        <p:spPr>
          <a:xfrm>
            <a:off x="6145050" y="2709250"/>
            <a:ext cx="2702100" cy="214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0" name="Google Shape;550;p52"/>
          <p:cNvSpPr/>
          <p:nvPr/>
        </p:nvSpPr>
        <p:spPr>
          <a:xfrm>
            <a:off x="6145050" y="279900"/>
            <a:ext cx="2702100" cy="214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1" name="Google Shape;551;p52"/>
          <p:cNvSpPr/>
          <p:nvPr/>
        </p:nvSpPr>
        <p:spPr>
          <a:xfrm>
            <a:off x="3216000" y="279900"/>
            <a:ext cx="2702100" cy="214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2" name="Google Shape;552;p52"/>
          <p:cNvSpPr txBox="1"/>
          <p:nvPr>
            <p:ph type="title"/>
          </p:nvPr>
        </p:nvSpPr>
        <p:spPr>
          <a:xfrm>
            <a:off x="270975" y="279900"/>
            <a:ext cx="27021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53" name="Google Shape;553;p52"/>
          <p:cNvSpPr/>
          <p:nvPr/>
        </p:nvSpPr>
        <p:spPr>
          <a:xfrm>
            <a:off x="0" y="-8200"/>
            <a:ext cx="73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4" name="Google Shape;554;p52"/>
          <p:cNvSpPr/>
          <p:nvPr/>
        </p:nvSpPr>
        <p:spPr>
          <a:xfrm>
            <a:off x="6145050" y="2646325"/>
            <a:ext cx="2702100" cy="221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55" name="Google Shape;555;p52"/>
          <p:cNvSpPr txBox="1"/>
          <p:nvPr>
            <p:ph idx="1" type="subTitle"/>
          </p:nvPr>
        </p:nvSpPr>
        <p:spPr>
          <a:xfrm>
            <a:off x="3368850" y="421100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56" name="Google Shape;556;p52"/>
          <p:cNvSpPr txBox="1"/>
          <p:nvPr>
            <p:ph idx="2" type="body"/>
          </p:nvPr>
        </p:nvSpPr>
        <p:spPr>
          <a:xfrm>
            <a:off x="3368850" y="1180050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57" name="Google Shape;557;p52"/>
          <p:cNvSpPr txBox="1"/>
          <p:nvPr>
            <p:ph idx="3" type="subTitle"/>
          </p:nvPr>
        </p:nvSpPr>
        <p:spPr>
          <a:xfrm>
            <a:off x="6297900" y="450325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58" name="Google Shape;558;p52"/>
          <p:cNvSpPr txBox="1"/>
          <p:nvPr>
            <p:ph idx="4" type="body"/>
          </p:nvPr>
        </p:nvSpPr>
        <p:spPr>
          <a:xfrm>
            <a:off x="6297900" y="1209275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59" name="Google Shape;559;p52"/>
          <p:cNvSpPr txBox="1"/>
          <p:nvPr>
            <p:ph idx="5" type="subTitle"/>
          </p:nvPr>
        </p:nvSpPr>
        <p:spPr>
          <a:xfrm>
            <a:off x="3376650" y="2842100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60" name="Google Shape;560;p52"/>
          <p:cNvSpPr txBox="1"/>
          <p:nvPr>
            <p:ph idx="6" type="body"/>
          </p:nvPr>
        </p:nvSpPr>
        <p:spPr>
          <a:xfrm>
            <a:off x="3376650" y="3601125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1" name="Google Shape;561;p52"/>
          <p:cNvSpPr txBox="1"/>
          <p:nvPr>
            <p:ph idx="7" type="subTitle"/>
          </p:nvPr>
        </p:nvSpPr>
        <p:spPr>
          <a:xfrm>
            <a:off x="6297900" y="2842175"/>
            <a:ext cx="23964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None/>
              <a:defRPr b="1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Nunito Sans"/>
              <a:buNone/>
              <a:defRPr b="1" sz="18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62" name="Google Shape;562;p52"/>
          <p:cNvSpPr txBox="1"/>
          <p:nvPr>
            <p:ph idx="8" type="body"/>
          </p:nvPr>
        </p:nvSpPr>
        <p:spPr>
          <a:xfrm>
            <a:off x="6297900" y="3601125"/>
            <a:ext cx="23964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3" name="Google Shape;563;p52"/>
          <p:cNvSpPr/>
          <p:nvPr>
            <p:ph idx="9" type="pic"/>
          </p:nvPr>
        </p:nvSpPr>
        <p:spPr>
          <a:xfrm>
            <a:off x="287725" y="1329525"/>
            <a:ext cx="2702100" cy="3530400"/>
          </a:xfrm>
          <a:prstGeom prst="roundRect">
            <a:avLst>
              <a:gd fmla="val 2571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key metrics">
  <p:cSld name="CUSTOM_21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3"/>
          <p:cNvSpPr/>
          <p:nvPr/>
        </p:nvSpPr>
        <p:spPr>
          <a:xfrm>
            <a:off x="4675950" y="2646325"/>
            <a:ext cx="4171200" cy="2211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6" name="Google Shape;566;p53"/>
          <p:cNvSpPr/>
          <p:nvPr/>
        </p:nvSpPr>
        <p:spPr>
          <a:xfrm>
            <a:off x="4681650" y="279900"/>
            <a:ext cx="4171200" cy="2148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7" name="Google Shape;567;p53"/>
          <p:cNvSpPr txBox="1"/>
          <p:nvPr>
            <p:ph type="title"/>
          </p:nvPr>
        </p:nvSpPr>
        <p:spPr>
          <a:xfrm>
            <a:off x="270975" y="2243250"/>
            <a:ext cx="34653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68" name="Google Shape;568;p53"/>
          <p:cNvSpPr/>
          <p:nvPr/>
        </p:nvSpPr>
        <p:spPr>
          <a:xfrm>
            <a:off x="0" y="-8200"/>
            <a:ext cx="738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69" name="Google Shape;569;p53"/>
          <p:cNvSpPr txBox="1"/>
          <p:nvPr>
            <p:ph idx="1" type="subTitle"/>
          </p:nvPr>
        </p:nvSpPr>
        <p:spPr>
          <a:xfrm>
            <a:off x="4847200" y="421100"/>
            <a:ext cx="35190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70" name="Google Shape;570;p53"/>
          <p:cNvSpPr txBox="1"/>
          <p:nvPr>
            <p:ph idx="2" type="body"/>
          </p:nvPr>
        </p:nvSpPr>
        <p:spPr>
          <a:xfrm>
            <a:off x="4847200" y="1225525"/>
            <a:ext cx="38046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1" name="Google Shape;571;p53"/>
          <p:cNvSpPr txBox="1"/>
          <p:nvPr>
            <p:ph idx="3" type="subTitle"/>
          </p:nvPr>
        </p:nvSpPr>
        <p:spPr>
          <a:xfrm>
            <a:off x="4847200" y="2842100"/>
            <a:ext cx="3519000" cy="61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72" name="Google Shape;572;p53"/>
          <p:cNvSpPr txBox="1"/>
          <p:nvPr>
            <p:ph idx="4" type="body"/>
          </p:nvPr>
        </p:nvSpPr>
        <p:spPr>
          <a:xfrm>
            <a:off x="4847200" y="3646600"/>
            <a:ext cx="3804600" cy="7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73" name="Google Shape;573;p53"/>
          <p:cNvSpPr/>
          <p:nvPr/>
        </p:nvSpPr>
        <p:spPr>
          <a:xfrm rot="1443446">
            <a:off x="4141792" y="-168542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53"/>
          <p:cNvSpPr/>
          <p:nvPr/>
        </p:nvSpPr>
        <p:spPr>
          <a:xfrm>
            <a:off x="1234637" y="50376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Paragraph v2 - Image">
  <p:cSld name="TITLE_AND_BODY_1_3_1_2"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4"/>
          <p:cNvSpPr/>
          <p:nvPr/>
        </p:nvSpPr>
        <p:spPr>
          <a:xfrm>
            <a:off x="4902575" y="153100"/>
            <a:ext cx="74700" cy="48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4"/>
          <p:cNvSpPr/>
          <p:nvPr>
            <p:ph idx="2" type="pic"/>
          </p:nvPr>
        </p:nvSpPr>
        <p:spPr>
          <a:xfrm>
            <a:off x="4977275" y="0"/>
            <a:ext cx="416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78" name="Google Shape;578;p54"/>
          <p:cNvSpPr txBox="1"/>
          <p:nvPr>
            <p:ph type="title"/>
          </p:nvPr>
        </p:nvSpPr>
        <p:spPr>
          <a:xfrm>
            <a:off x="566250" y="597425"/>
            <a:ext cx="4093500" cy="4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79" name="Google Shape;579;p54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80" name="Google Shape;580;p54"/>
          <p:cNvSpPr txBox="1"/>
          <p:nvPr>
            <p:ph idx="1" type="body"/>
          </p:nvPr>
        </p:nvSpPr>
        <p:spPr>
          <a:xfrm>
            <a:off x="566250" y="1154125"/>
            <a:ext cx="4093500" cy="32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✓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✓"/>
              <a:defRPr/>
            </a:lvl9pPr>
          </a:lstStyle>
          <a:p/>
        </p:txBody>
      </p:sp>
      <p:sp>
        <p:nvSpPr>
          <p:cNvPr id="581" name="Google Shape;581;p54"/>
          <p:cNvSpPr/>
          <p:nvPr/>
        </p:nvSpPr>
        <p:spPr>
          <a:xfrm rot="928263">
            <a:off x="441868" y="4712314"/>
            <a:ext cx="248766" cy="696557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Points v1">
  <p:cSld name="CUSTOM_5_1_5_1"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5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84" name="Google Shape;584;p55"/>
          <p:cNvSpPr txBox="1"/>
          <p:nvPr>
            <p:ph idx="1" type="body"/>
          </p:nvPr>
        </p:nvSpPr>
        <p:spPr>
          <a:xfrm>
            <a:off x="802125" y="1694508"/>
            <a:ext cx="19758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85" name="Google Shape;585;p55"/>
          <p:cNvSpPr txBox="1"/>
          <p:nvPr>
            <p:ph idx="2" type="body"/>
          </p:nvPr>
        </p:nvSpPr>
        <p:spPr>
          <a:xfrm>
            <a:off x="3704350" y="1694508"/>
            <a:ext cx="19758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86" name="Google Shape;586;p55"/>
          <p:cNvSpPr txBox="1"/>
          <p:nvPr>
            <p:ph idx="3" type="body"/>
          </p:nvPr>
        </p:nvSpPr>
        <p:spPr>
          <a:xfrm>
            <a:off x="6606575" y="1694508"/>
            <a:ext cx="1975800" cy="187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87" name="Google Shape;587;p55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55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55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073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items v2">
  <p:cSld name="CUSTOM_9_1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6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92" name="Google Shape;592;p56"/>
          <p:cNvSpPr txBox="1"/>
          <p:nvPr>
            <p:ph idx="1" type="subTitle"/>
          </p:nvPr>
        </p:nvSpPr>
        <p:spPr>
          <a:xfrm>
            <a:off x="297025" y="1319675"/>
            <a:ext cx="12441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93" name="Google Shape;593;p56"/>
          <p:cNvSpPr txBox="1"/>
          <p:nvPr>
            <p:ph idx="2" type="body"/>
          </p:nvPr>
        </p:nvSpPr>
        <p:spPr>
          <a:xfrm>
            <a:off x="2492100" y="1319675"/>
            <a:ext cx="1975800" cy="10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594" name="Google Shape;594;p56"/>
          <p:cNvCxnSpPr/>
          <p:nvPr/>
        </p:nvCxnSpPr>
        <p:spPr>
          <a:xfrm>
            <a:off x="296675" y="1120875"/>
            <a:ext cx="4176900" cy="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5" name="Google Shape;595;p56"/>
          <p:cNvSpPr txBox="1"/>
          <p:nvPr>
            <p:ph idx="3" type="subTitle"/>
          </p:nvPr>
        </p:nvSpPr>
        <p:spPr>
          <a:xfrm>
            <a:off x="4682000" y="1319675"/>
            <a:ext cx="12441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96" name="Google Shape;596;p56"/>
          <p:cNvSpPr txBox="1"/>
          <p:nvPr>
            <p:ph idx="4" type="body"/>
          </p:nvPr>
        </p:nvSpPr>
        <p:spPr>
          <a:xfrm>
            <a:off x="6877075" y="1319675"/>
            <a:ext cx="1975800" cy="10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597" name="Google Shape;597;p56"/>
          <p:cNvCxnSpPr/>
          <p:nvPr/>
        </p:nvCxnSpPr>
        <p:spPr>
          <a:xfrm>
            <a:off x="4681650" y="1120875"/>
            <a:ext cx="4176900" cy="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8" name="Google Shape;598;p56"/>
          <p:cNvSpPr txBox="1"/>
          <p:nvPr>
            <p:ph idx="5" type="subTitle"/>
          </p:nvPr>
        </p:nvSpPr>
        <p:spPr>
          <a:xfrm>
            <a:off x="289488" y="3377075"/>
            <a:ext cx="12441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99" name="Google Shape;599;p56"/>
          <p:cNvSpPr txBox="1"/>
          <p:nvPr>
            <p:ph idx="6" type="body"/>
          </p:nvPr>
        </p:nvSpPr>
        <p:spPr>
          <a:xfrm>
            <a:off x="2484563" y="3377075"/>
            <a:ext cx="1975800" cy="10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600" name="Google Shape;600;p56"/>
          <p:cNvCxnSpPr/>
          <p:nvPr/>
        </p:nvCxnSpPr>
        <p:spPr>
          <a:xfrm>
            <a:off x="289138" y="3178275"/>
            <a:ext cx="4176900" cy="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1" name="Google Shape;601;p56"/>
          <p:cNvSpPr txBox="1"/>
          <p:nvPr>
            <p:ph idx="7" type="subTitle"/>
          </p:nvPr>
        </p:nvSpPr>
        <p:spPr>
          <a:xfrm>
            <a:off x="4674463" y="3377075"/>
            <a:ext cx="1244100" cy="3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02" name="Google Shape;602;p56"/>
          <p:cNvSpPr txBox="1"/>
          <p:nvPr>
            <p:ph idx="8" type="body"/>
          </p:nvPr>
        </p:nvSpPr>
        <p:spPr>
          <a:xfrm>
            <a:off x="6869538" y="3377075"/>
            <a:ext cx="1975800" cy="104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603" name="Google Shape;603;p56"/>
          <p:cNvCxnSpPr/>
          <p:nvPr/>
        </p:nvCxnSpPr>
        <p:spPr>
          <a:xfrm>
            <a:off x="4674113" y="3178275"/>
            <a:ext cx="4176900" cy="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4" name="Google Shape;604;p56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605" name="Google Shape;605;p56"/>
          <p:cNvSpPr/>
          <p:nvPr/>
        </p:nvSpPr>
        <p:spPr>
          <a:xfrm>
            <a:off x="-15875" y="-7620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key metrics 1">
  <p:cSld name="CUSTOM_5_3"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57"/>
          <p:cNvSpPr/>
          <p:nvPr/>
        </p:nvSpPr>
        <p:spPr>
          <a:xfrm>
            <a:off x="6657450" y="3158639"/>
            <a:ext cx="289800" cy="289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8" name="Google Shape;608;p57"/>
          <p:cNvSpPr/>
          <p:nvPr/>
        </p:nvSpPr>
        <p:spPr>
          <a:xfrm>
            <a:off x="2272800" y="3158639"/>
            <a:ext cx="289800" cy="289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09" name="Google Shape;609;p57"/>
          <p:cNvSpPr/>
          <p:nvPr/>
        </p:nvSpPr>
        <p:spPr>
          <a:xfrm>
            <a:off x="4458607" y="1368271"/>
            <a:ext cx="289800" cy="289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0" name="Google Shape;610;p57"/>
          <p:cNvSpPr/>
          <p:nvPr/>
        </p:nvSpPr>
        <p:spPr>
          <a:xfrm>
            <a:off x="86707" y="1374410"/>
            <a:ext cx="289800" cy="28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1" name="Google Shape;611;p57"/>
          <p:cNvSpPr/>
          <p:nvPr/>
        </p:nvSpPr>
        <p:spPr>
          <a:xfrm>
            <a:off x="135625" y="1427000"/>
            <a:ext cx="2280000" cy="156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2" name="Google Shape;612;p57"/>
          <p:cNvSpPr/>
          <p:nvPr/>
        </p:nvSpPr>
        <p:spPr>
          <a:xfrm>
            <a:off x="2340000" y="3221125"/>
            <a:ext cx="2280000" cy="156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3" name="Google Shape;613;p57"/>
          <p:cNvSpPr/>
          <p:nvPr/>
        </p:nvSpPr>
        <p:spPr>
          <a:xfrm>
            <a:off x="6724650" y="3221125"/>
            <a:ext cx="2280000" cy="156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4" name="Google Shape;614;p57"/>
          <p:cNvSpPr/>
          <p:nvPr/>
        </p:nvSpPr>
        <p:spPr>
          <a:xfrm>
            <a:off x="4517850" y="1427000"/>
            <a:ext cx="2280000" cy="156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228600" rotWithShape="0" algn="bl" dir="6360000" dist="104775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15" name="Google Shape;615;p57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16" name="Google Shape;616;p57"/>
          <p:cNvSpPr txBox="1"/>
          <p:nvPr>
            <p:ph idx="1" type="subTitle"/>
          </p:nvPr>
        </p:nvSpPr>
        <p:spPr>
          <a:xfrm>
            <a:off x="287725" y="1551375"/>
            <a:ext cx="1975800" cy="5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17" name="Google Shape;617;p57"/>
          <p:cNvSpPr txBox="1"/>
          <p:nvPr>
            <p:ph idx="2" type="body"/>
          </p:nvPr>
        </p:nvSpPr>
        <p:spPr>
          <a:xfrm>
            <a:off x="287725" y="1969250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18" name="Google Shape;618;p57"/>
          <p:cNvSpPr txBox="1"/>
          <p:nvPr>
            <p:ph idx="3" type="subTitle"/>
          </p:nvPr>
        </p:nvSpPr>
        <p:spPr>
          <a:xfrm>
            <a:off x="4681650" y="1551375"/>
            <a:ext cx="1975800" cy="5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19" name="Google Shape;619;p57"/>
          <p:cNvSpPr txBox="1"/>
          <p:nvPr>
            <p:ph idx="4" type="body"/>
          </p:nvPr>
        </p:nvSpPr>
        <p:spPr>
          <a:xfrm>
            <a:off x="4681650" y="1969250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20" name="Google Shape;620;p57"/>
          <p:cNvSpPr txBox="1"/>
          <p:nvPr>
            <p:ph idx="5" type="subTitle"/>
          </p:nvPr>
        </p:nvSpPr>
        <p:spPr>
          <a:xfrm>
            <a:off x="2492100" y="3353150"/>
            <a:ext cx="1975800" cy="5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21" name="Google Shape;621;p57"/>
          <p:cNvSpPr txBox="1"/>
          <p:nvPr>
            <p:ph idx="6" type="body"/>
          </p:nvPr>
        </p:nvSpPr>
        <p:spPr>
          <a:xfrm>
            <a:off x="2492100" y="37710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22" name="Google Shape;622;p57"/>
          <p:cNvSpPr txBox="1"/>
          <p:nvPr>
            <p:ph idx="7" type="subTitle"/>
          </p:nvPr>
        </p:nvSpPr>
        <p:spPr>
          <a:xfrm>
            <a:off x="6876750" y="3353150"/>
            <a:ext cx="1975800" cy="5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23" name="Google Shape;623;p57"/>
          <p:cNvSpPr txBox="1"/>
          <p:nvPr>
            <p:ph idx="8" type="body"/>
          </p:nvPr>
        </p:nvSpPr>
        <p:spPr>
          <a:xfrm>
            <a:off x="6876750" y="37710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24" name="Google Shape;624;p57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57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57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+ image">
  <p:cSld name="CUSTOM_23_1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8"/>
          <p:cNvSpPr/>
          <p:nvPr>
            <p:ph idx="2" type="pic"/>
          </p:nvPr>
        </p:nvSpPr>
        <p:spPr>
          <a:xfrm>
            <a:off x="-8200" y="-8200"/>
            <a:ext cx="3012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29" name="Google Shape;629;p58"/>
          <p:cNvSpPr/>
          <p:nvPr/>
        </p:nvSpPr>
        <p:spPr>
          <a:xfrm>
            <a:off x="3004500" y="763650"/>
            <a:ext cx="32700" cy="3621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30" name="Google Shape;630;p58"/>
          <p:cNvSpPr txBox="1"/>
          <p:nvPr>
            <p:ph idx="1" type="body"/>
          </p:nvPr>
        </p:nvSpPr>
        <p:spPr>
          <a:xfrm>
            <a:off x="3228375" y="3431700"/>
            <a:ext cx="1485300" cy="3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1" name="Google Shape;631;p58"/>
          <p:cNvSpPr txBox="1"/>
          <p:nvPr>
            <p:ph idx="3" type="body"/>
          </p:nvPr>
        </p:nvSpPr>
        <p:spPr>
          <a:xfrm>
            <a:off x="5286925" y="3431700"/>
            <a:ext cx="1486800" cy="3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2" name="Google Shape;632;p58"/>
          <p:cNvSpPr txBox="1"/>
          <p:nvPr>
            <p:ph idx="4" type="body"/>
          </p:nvPr>
        </p:nvSpPr>
        <p:spPr>
          <a:xfrm>
            <a:off x="7471900" y="3431700"/>
            <a:ext cx="1486800" cy="31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3" name="Google Shape;633;p58"/>
          <p:cNvSpPr txBox="1"/>
          <p:nvPr>
            <p:ph type="title"/>
          </p:nvPr>
        </p:nvSpPr>
        <p:spPr>
          <a:xfrm>
            <a:off x="3236825" y="286600"/>
            <a:ext cx="5605500" cy="4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34" name="Google Shape;634;p58"/>
          <p:cNvSpPr txBox="1"/>
          <p:nvPr>
            <p:ph idx="5" type="subTitle"/>
          </p:nvPr>
        </p:nvSpPr>
        <p:spPr>
          <a:xfrm>
            <a:off x="5452429" y="2454350"/>
            <a:ext cx="12000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5" name="Google Shape;635;p58"/>
          <p:cNvSpPr txBox="1"/>
          <p:nvPr>
            <p:ph idx="6" type="subTitle"/>
          </p:nvPr>
        </p:nvSpPr>
        <p:spPr>
          <a:xfrm>
            <a:off x="3371633" y="2454350"/>
            <a:ext cx="11988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6" name="Google Shape;636;p58"/>
          <p:cNvSpPr txBox="1"/>
          <p:nvPr>
            <p:ph idx="7" type="subTitle"/>
          </p:nvPr>
        </p:nvSpPr>
        <p:spPr>
          <a:xfrm>
            <a:off x="7615310" y="2464950"/>
            <a:ext cx="1200000" cy="21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37" name="Google Shape;637;p58"/>
          <p:cNvSpPr/>
          <p:nvPr/>
        </p:nvSpPr>
        <p:spPr>
          <a:xfrm>
            <a:off x="8334964" y="-2356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58"/>
          <p:cNvSpPr/>
          <p:nvPr/>
        </p:nvSpPr>
        <p:spPr>
          <a:xfrm>
            <a:off x="2026974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+ image 1">
  <p:cSld name="CUSTOM_26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59"/>
          <p:cNvSpPr txBox="1"/>
          <p:nvPr>
            <p:ph idx="1" type="subTitle"/>
          </p:nvPr>
        </p:nvSpPr>
        <p:spPr>
          <a:xfrm>
            <a:off x="799950" y="1563550"/>
            <a:ext cx="24237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 b="1" sz="16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1" name="Google Shape;641;p59"/>
          <p:cNvSpPr txBox="1"/>
          <p:nvPr>
            <p:ph idx="2" type="body"/>
          </p:nvPr>
        </p:nvSpPr>
        <p:spPr>
          <a:xfrm>
            <a:off x="799950" y="2103600"/>
            <a:ext cx="2423700" cy="1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2" name="Google Shape;642;p59"/>
          <p:cNvSpPr txBox="1"/>
          <p:nvPr>
            <p:ph idx="3" type="subTitle"/>
          </p:nvPr>
        </p:nvSpPr>
        <p:spPr>
          <a:xfrm>
            <a:off x="799850" y="2924400"/>
            <a:ext cx="24237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 b="1" sz="16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3" name="Google Shape;643;p59"/>
          <p:cNvSpPr txBox="1"/>
          <p:nvPr>
            <p:ph idx="4" type="body"/>
          </p:nvPr>
        </p:nvSpPr>
        <p:spPr>
          <a:xfrm>
            <a:off x="799950" y="3464450"/>
            <a:ext cx="2423700" cy="1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4" name="Google Shape;644;p59"/>
          <p:cNvSpPr txBox="1"/>
          <p:nvPr>
            <p:ph type="title"/>
          </p:nvPr>
        </p:nvSpPr>
        <p:spPr>
          <a:xfrm>
            <a:off x="287625" y="369925"/>
            <a:ext cx="35856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45" name="Google Shape;645;p59"/>
          <p:cNvSpPr/>
          <p:nvPr>
            <p:ph idx="5" type="pic"/>
          </p:nvPr>
        </p:nvSpPr>
        <p:spPr>
          <a:xfrm>
            <a:off x="3955500" y="0"/>
            <a:ext cx="51885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6" name="Google Shape;646;p59"/>
          <p:cNvSpPr txBox="1"/>
          <p:nvPr>
            <p:ph idx="6" type="subTitle"/>
          </p:nvPr>
        </p:nvSpPr>
        <p:spPr>
          <a:xfrm>
            <a:off x="799850" y="4285250"/>
            <a:ext cx="2423700" cy="5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 b="1" sz="16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700"/>
              <a:buFont typeface="Nunito Sans"/>
              <a:buNone/>
              <a:defRPr b="1" sz="2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47" name="Google Shape;647;p59"/>
          <p:cNvSpPr txBox="1"/>
          <p:nvPr>
            <p:ph idx="7" type="body"/>
          </p:nvPr>
        </p:nvSpPr>
        <p:spPr>
          <a:xfrm>
            <a:off x="799950" y="4511725"/>
            <a:ext cx="2423700" cy="1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48" name="Google Shape;648;p59"/>
          <p:cNvSpPr/>
          <p:nvPr/>
        </p:nvSpPr>
        <p:spPr>
          <a:xfrm>
            <a:off x="3873225" y="910600"/>
            <a:ext cx="104400" cy="3244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49" name="Google Shape;649;p59"/>
          <p:cNvSpPr/>
          <p:nvPr/>
        </p:nvSpPr>
        <p:spPr>
          <a:xfrm>
            <a:off x="-944833" y="-9080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steps">
  <p:cSld name="CUSTOM_25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0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52" name="Google Shape;652;p60"/>
          <p:cNvSpPr/>
          <p:nvPr/>
        </p:nvSpPr>
        <p:spPr>
          <a:xfrm>
            <a:off x="847125" y="1796975"/>
            <a:ext cx="2668200" cy="1168800"/>
          </a:xfrm>
          <a:prstGeom prst="chevron">
            <a:avLst>
              <a:gd fmla="val 50000" name="adj"/>
            </a:avLst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3" name="Google Shape;653;p60"/>
          <p:cNvSpPr/>
          <p:nvPr/>
        </p:nvSpPr>
        <p:spPr>
          <a:xfrm>
            <a:off x="3159061" y="1796975"/>
            <a:ext cx="2668200" cy="1168800"/>
          </a:xfrm>
          <a:prstGeom prst="chevron">
            <a:avLst>
              <a:gd fmla="val 50000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4" name="Google Shape;654;p60"/>
          <p:cNvSpPr/>
          <p:nvPr/>
        </p:nvSpPr>
        <p:spPr>
          <a:xfrm>
            <a:off x="5420470" y="1796975"/>
            <a:ext cx="2668200" cy="1168800"/>
          </a:xfrm>
          <a:prstGeom prst="chevron">
            <a:avLst>
              <a:gd fmla="val 50000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655" name="Google Shape;655;p60"/>
          <p:cNvSpPr txBox="1"/>
          <p:nvPr>
            <p:ph idx="1" type="subTitle"/>
          </p:nvPr>
        </p:nvSpPr>
        <p:spPr>
          <a:xfrm>
            <a:off x="1760550" y="2241275"/>
            <a:ext cx="1024500" cy="28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6" name="Google Shape;656;p60"/>
          <p:cNvSpPr txBox="1"/>
          <p:nvPr>
            <p:ph idx="2" type="subTitle"/>
          </p:nvPr>
        </p:nvSpPr>
        <p:spPr>
          <a:xfrm>
            <a:off x="3980900" y="2241275"/>
            <a:ext cx="1024500" cy="28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7" name="Google Shape;657;p60"/>
          <p:cNvSpPr txBox="1"/>
          <p:nvPr>
            <p:ph idx="3" type="subTitle"/>
          </p:nvPr>
        </p:nvSpPr>
        <p:spPr>
          <a:xfrm>
            <a:off x="6364500" y="2241275"/>
            <a:ext cx="1024500" cy="28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Sans"/>
              <a:buNone/>
              <a:defRPr b="1" sz="12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58" name="Google Shape;658;p60"/>
          <p:cNvSpPr txBox="1"/>
          <p:nvPr>
            <p:ph idx="4" type="body"/>
          </p:nvPr>
        </p:nvSpPr>
        <p:spPr>
          <a:xfrm>
            <a:off x="951700" y="3158350"/>
            <a:ext cx="1935000" cy="3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59" name="Google Shape;659;p60"/>
          <p:cNvSpPr txBox="1"/>
          <p:nvPr>
            <p:ph idx="5" type="body"/>
          </p:nvPr>
        </p:nvSpPr>
        <p:spPr>
          <a:xfrm>
            <a:off x="3223800" y="3158350"/>
            <a:ext cx="1935000" cy="3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0" name="Google Shape;660;p60"/>
          <p:cNvSpPr txBox="1"/>
          <p:nvPr>
            <p:ph idx="6" type="body"/>
          </p:nvPr>
        </p:nvSpPr>
        <p:spPr>
          <a:xfrm>
            <a:off x="5495900" y="3158350"/>
            <a:ext cx="1935000" cy="3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61" name="Google Shape;661;p60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0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0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items v3">
  <p:cSld name="CUSTOM_27"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61"/>
          <p:cNvSpPr txBox="1"/>
          <p:nvPr>
            <p:ph type="title"/>
          </p:nvPr>
        </p:nvSpPr>
        <p:spPr>
          <a:xfrm>
            <a:off x="287725" y="369925"/>
            <a:ext cx="8564700" cy="3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66" name="Google Shape;666;p61"/>
          <p:cNvSpPr txBox="1"/>
          <p:nvPr>
            <p:ph idx="1" type="subTitle"/>
          </p:nvPr>
        </p:nvSpPr>
        <p:spPr>
          <a:xfrm>
            <a:off x="297038" y="1468825"/>
            <a:ext cx="2707500" cy="5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67" name="Google Shape;667;p61"/>
          <p:cNvSpPr txBox="1"/>
          <p:nvPr>
            <p:ph idx="2" type="body"/>
          </p:nvPr>
        </p:nvSpPr>
        <p:spPr>
          <a:xfrm>
            <a:off x="297025" y="2115300"/>
            <a:ext cx="2707500" cy="13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68" name="Google Shape;668;p61"/>
          <p:cNvSpPr txBox="1"/>
          <p:nvPr>
            <p:ph idx="3" type="subTitle"/>
          </p:nvPr>
        </p:nvSpPr>
        <p:spPr>
          <a:xfrm>
            <a:off x="6145063" y="1468825"/>
            <a:ext cx="2707500" cy="5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69" name="Google Shape;669;p61"/>
          <p:cNvSpPr txBox="1"/>
          <p:nvPr>
            <p:ph idx="4" type="body"/>
          </p:nvPr>
        </p:nvSpPr>
        <p:spPr>
          <a:xfrm>
            <a:off x="6145050" y="2115300"/>
            <a:ext cx="2707500" cy="13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70" name="Google Shape;670;p61"/>
          <p:cNvSpPr txBox="1"/>
          <p:nvPr>
            <p:ph idx="5" type="subTitle"/>
          </p:nvPr>
        </p:nvSpPr>
        <p:spPr>
          <a:xfrm>
            <a:off x="3221050" y="1468825"/>
            <a:ext cx="2707500" cy="537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1" name="Google Shape;671;p61"/>
          <p:cNvSpPr txBox="1"/>
          <p:nvPr>
            <p:ph idx="6" type="body"/>
          </p:nvPr>
        </p:nvSpPr>
        <p:spPr>
          <a:xfrm>
            <a:off x="3221038" y="2115300"/>
            <a:ext cx="2707500" cy="13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72" name="Google Shape;672;p61"/>
          <p:cNvSpPr/>
          <p:nvPr/>
        </p:nvSpPr>
        <p:spPr>
          <a:xfrm>
            <a:off x="8334964" y="-2356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1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items v4">
  <p:cSld name="CUSTOM_1_1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2"/>
          <p:cNvSpPr txBox="1"/>
          <p:nvPr>
            <p:ph type="title"/>
          </p:nvPr>
        </p:nvSpPr>
        <p:spPr>
          <a:xfrm>
            <a:off x="297025" y="369925"/>
            <a:ext cx="8450400" cy="3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76" name="Google Shape;676;p62"/>
          <p:cNvSpPr txBox="1"/>
          <p:nvPr>
            <p:ph idx="1" type="subTitle"/>
          </p:nvPr>
        </p:nvSpPr>
        <p:spPr>
          <a:xfrm>
            <a:off x="297025" y="1409725"/>
            <a:ext cx="2707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7" name="Google Shape;677;p62"/>
          <p:cNvSpPr txBox="1"/>
          <p:nvPr>
            <p:ph idx="2" type="body"/>
          </p:nvPr>
        </p:nvSpPr>
        <p:spPr>
          <a:xfrm>
            <a:off x="297025" y="1903800"/>
            <a:ext cx="2707500" cy="13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78" name="Google Shape;678;p62"/>
          <p:cNvSpPr txBox="1"/>
          <p:nvPr>
            <p:ph idx="3" type="subTitle"/>
          </p:nvPr>
        </p:nvSpPr>
        <p:spPr>
          <a:xfrm>
            <a:off x="6145050" y="1409725"/>
            <a:ext cx="2707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9" name="Google Shape;679;p62"/>
          <p:cNvSpPr txBox="1"/>
          <p:nvPr>
            <p:ph idx="4" type="body"/>
          </p:nvPr>
        </p:nvSpPr>
        <p:spPr>
          <a:xfrm>
            <a:off x="6145050" y="1903800"/>
            <a:ext cx="2707500" cy="13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80" name="Google Shape;680;p62"/>
          <p:cNvSpPr txBox="1"/>
          <p:nvPr>
            <p:ph idx="5" type="subTitle"/>
          </p:nvPr>
        </p:nvSpPr>
        <p:spPr>
          <a:xfrm>
            <a:off x="3221038" y="1409725"/>
            <a:ext cx="2707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81" name="Google Shape;681;p62"/>
          <p:cNvSpPr txBox="1"/>
          <p:nvPr>
            <p:ph idx="6" type="body"/>
          </p:nvPr>
        </p:nvSpPr>
        <p:spPr>
          <a:xfrm>
            <a:off x="3221038" y="1903800"/>
            <a:ext cx="2707500" cy="135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682" name="Google Shape;682;p62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683" name="Google Shape;683;p62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columns">
  <p:cSld name="TITLE_1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3"/>
          <p:cNvSpPr txBox="1"/>
          <p:nvPr>
            <p:ph idx="12" type="sldNum"/>
          </p:nvPr>
        </p:nvSpPr>
        <p:spPr>
          <a:xfrm>
            <a:off x="8457108" y="47498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6" name="Google Shape;686;p63"/>
          <p:cNvSpPr txBox="1"/>
          <p:nvPr>
            <p:ph type="title"/>
          </p:nvPr>
        </p:nvSpPr>
        <p:spPr>
          <a:xfrm>
            <a:off x="3234669" y="2046063"/>
            <a:ext cx="2679000" cy="161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87" name="Google Shape;687;p63"/>
          <p:cNvSpPr txBox="1"/>
          <p:nvPr>
            <p:ph idx="1" type="subTitle"/>
          </p:nvPr>
        </p:nvSpPr>
        <p:spPr>
          <a:xfrm>
            <a:off x="280241" y="279900"/>
            <a:ext cx="2708700" cy="5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88" name="Google Shape;688;p63"/>
          <p:cNvSpPr txBox="1"/>
          <p:nvPr>
            <p:ph idx="2" type="body"/>
          </p:nvPr>
        </p:nvSpPr>
        <p:spPr>
          <a:xfrm>
            <a:off x="295723" y="728885"/>
            <a:ext cx="27087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9" name="Google Shape;689;p63"/>
          <p:cNvSpPr txBox="1"/>
          <p:nvPr>
            <p:ph idx="3" type="subTitle"/>
          </p:nvPr>
        </p:nvSpPr>
        <p:spPr>
          <a:xfrm>
            <a:off x="6143500" y="279900"/>
            <a:ext cx="2724600" cy="5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90" name="Google Shape;690;p63"/>
          <p:cNvSpPr txBox="1"/>
          <p:nvPr>
            <p:ph idx="4" type="body"/>
          </p:nvPr>
        </p:nvSpPr>
        <p:spPr>
          <a:xfrm>
            <a:off x="6145050" y="728885"/>
            <a:ext cx="27246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1" name="Google Shape;691;p63"/>
          <p:cNvSpPr txBox="1"/>
          <p:nvPr>
            <p:ph idx="5" type="subTitle"/>
          </p:nvPr>
        </p:nvSpPr>
        <p:spPr>
          <a:xfrm>
            <a:off x="274825" y="2896825"/>
            <a:ext cx="2708700" cy="5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92" name="Google Shape;692;p63"/>
          <p:cNvSpPr txBox="1"/>
          <p:nvPr>
            <p:ph idx="6" type="body"/>
          </p:nvPr>
        </p:nvSpPr>
        <p:spPr>
          <a:xfrm>
            <a:off x="288757" y="3345810"/>
            <a:ext cx="27087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3" name="Google Shape;693;p63"/>
          <p:cNvSpPr txBox="1"/>
          <p:nvPr>
            <p:ph idx="7" type="subTitle"/>
          </p:nvPr>
        </p:nvSpPr>
        <p:spPr>
          <a:xfrm>
            <a:off x="6143500" y="2896825"/>
            <a:ext cx="2724600" cy="52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94" name="Google Shape;694;p63"/>
          <p:cNvSpPr txBox="1"/>
          <p:nvPr>
            <p:ph idx="8" type="body"/>
          </p:nvPr>
        </p:nvSpPr>
        <p:spPr>
          <a:xfrm>
            <a:off x="6145050" y="3345810"/>
            <a:ext cx="27246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695" name="Google Shape;695;p63"/>
          <p:cNvCxnSpPr/>
          <p:nvPr/>
        </p:nvCxnSpPr>
        <p:spPr>
          <a:xfrm>
            <a:off x="-23050" y="0"/>
            <a:ext cx="53847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96" name="Google Shape;696;p63"/>
          <p:cNvCxnSpPr/>
          <p:nvPr/>
        </p:nvCxnSpPr>
        <p:spPr>
          <a:xfrm>
            <a:off x="3759300" y="5143500"/>
            <a:ext cx="5384700" cy="0"/>
          </a:xfrm>
          <a:prstGeom prst="straightConnector1">
            <a:avLst/>
          </a:prstGeom>
          <a:noFill/>
          <a:ln cap="flat" cmpd="sng" w="7620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7" name="Google Shape;697;p63"/>
          <p:cNvSpPr/>
          <p:nvPr/>
        </p:nvSpPr>
        <p:spPr>
          <a:xfrm>
            <a:off x="3853864" y="1377269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63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Agenda Slide v4">
  <p:cSld name="CUSTOM_3_1"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64"/>
          <p:cNvSpPr txBox="1"/>
          <p:nvPr>
            <p:ph type="title"/>
          </p:nvPr>
        </p:nvSpPr>
        <p:spPr>
          <a:xfrm>
            <a:off x="287725" y="369925"/>
            <a:ext cx="7475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01" name="Google Shape;701;p64"/>
          <p:cNvSpPr txBox="1"/>
          <p:nvPr>
            <p:ph idx="1" type="subTitle"/>
          </p:nvPr>
        </p:nvSpPr>
        <p:spPr>
          <a:xfrm>
            <a:off x="298400" y="1897138"/>
            <a:ext cx="1975800" cy="4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 sz="14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2" name="Google Shape;702;p64"/>
          <p:cNvSpPr txBox="1"/>
          <p:nvPr>
            <p:ph idx="2" type="body"/>
          </p:nvPr>
        </p:nvSpPr>
        <p:spPr>
          <a:xfrm>
            <a:off x="299775" y="2462000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3" name="Google Shape;703;p64"/>
          <p:cNvSpPr txBox="1"/>
          <p:nvPr>
            <p:ph idx="3" type="subTitle"/>
          </p:nvPr>
        </p:nvSpPr>
        <p:spPr>
          <a:xfrm>
            <a:off x="6876750" y="1885388"/>
            <a:ext cx="1975800" cy="4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 sz="14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4" name="Google Shape;704;p64"/>
          <p:cNvSpPr txBox="1"/>
          <p:nvPr>
            <p:ph idx="4" type="body"/>
          </p:nvPr>
        </p:nvSpPr>
        <p:spPr>
          <a:xfrm>
            <a:off x="6876750" y="2438500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5" name="Google Shape;705;p64"/>
          <p:cNvSpPr txBox="1"/>
          <p:nvPr>
            <p:ph idx="5" type="subTitle"/>
          </p:nvPr>
        </p:nvSpPr>
        <p:spPr>
          <a:xfrm>
            <a:off x="2493475" y="1883413"/>
            <a:ext cx="1975800" cy="4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6" name="Google Shape;706;p64"/>
          <p:cNvSpPr txBox="1"/>
          <p:nvPr>
            <p:ph idx="6" type="body"/>
          </p:nvPr>
        </p:nvSpPr>
        <p:spPr>
          <a:xfrm>
            <a:off x="2494850" y="2434550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7" name="Google Shape;707;p64"/>
          <p:cNvSpPr txBox="1"/>
          <p:nvPr>
            <p:ph idx="7" type="subTitle"/>
          </p:nvPr>
        </p:nvSpPr>
        <p:spPr>
          <a:xfrm>
            <a:off x="4685800" y="1879988"/>
            <a:ext cx="1975800" cy="42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 sz="14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 sz="14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8" name="Google Shape;708;p64"/>
          <p:cNvSpPr txBox="1"/>
          <p:nvPr>
            <p:ph idx="8" type="body"/>
          </p:nvPr>
        </p:nvSpPr>
        <p:spPr>
          <a:xfrm>
            <a:off x="4687175" y="2427700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09" name="Google Shape;709;p64"/>
          <p:cNvSpPr/>
          <p:nvPr/>
        </p:nvSpPr>
        <p:spPr>
          <a:xfrm>
            <a:off x="297025" y="1377284"/>
            <a:ext cx="503100" cy="3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01</a:t>
            </a:r>
            <a:endParaRPr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0" name="Google Shape;710;p64"/>
          <p:cNvSpPr/>
          <p:nvPr/>
        </p:nvSpPr>
        <p:spPr>
          <a:xfrm>
            <a:off x="2492100" y="1377284"/>
            <a:ext cx="503100" cy="3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02</a:t>
            </a:r>
            <a:endParaRPr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1" name="Google Shape;711;p64"/>
          <p:cNvSpPr/>
          <p:nvPr/>
        </p:nvSpPr>
        <p:spPr>
          <a:xfrm>
            <a:off x="4681525" y="1377284"/>
            <a:ext cx="503100" cy="3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03</a:t>
            </a:r>
            <a:endParaRPr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2" name="Google Shape;712;p64"/>
          <p:cNvSpPr/>
          <p:nvPr/>
        </p:nvSpPr>
        <p:spPr>
          <a:xfrm>
            <a:off x="6876750" y="1377284"/>
            <a:ext cx="503100" cy="383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04</a:t>
            </a:r>
            <a:endParaRPr b="1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13" name="Google Shape;713;p64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714" name="Google Shape;714;p64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columns 1">
  <p:cSld name="CUSTOM_4_1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65"/>
          <p:cNvSpPr txBox="1"/>
          <p:nvPr>
            <p:ph type="title"/>
          </p:nvPr>
        </p:nvSpPr>
        <p:spPr>
          <a:xfrm>
            <a:off x="287725" y="369925"/>
            <a:ext cx="8564700" cy="4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17" name="Google Shape;717;p65"/>
          <p:cNvSpPr txBox="1"/>
          <p:nvPr>
            <p:ph idx="1" type="subTitle"/>
          </p:nvPr>
        </p:nvSpPr>
        <p:spPr>
          <a:xfrm>
            <a:off x="6876750" y="1228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18" name="Google Shape;718;p65"/>
          <p:cNvSpPr txBox="1"/>
          <p:nvPr>
            <p:ph idx="2" type="body"/>
          </p:nvPr>
        </p:nvSpPr>
        <p:spPr>
          <a:xfrm>
            <a:off x="6876750" y="18746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19" name="Google Shape;719;p65"/>
          <p:cNvSpPr txBox="1"/>
          <p:nvPr>
            <p:ph idx="3" type="subTitle"/>
          </p:nvPr>
        </p:nvSpPr>
        <p:spPr>
          <a:xfrm>
            <a:off x="2484688" y="1228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20" name="Google Shape;720;p65"/>
          <p:cNvSpPr txBox="1"/>
          <p:nvPr>
            <p:ph idx="4" type="body"/>
          </p:nvPr>
        </p:nvSpPr>
        <p:spPr>
          <a:xfrm>
            <a:off x="2484688" y="18746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21" name="Google Shape;721;p65"/>
          <p:cNvSpPr txBox="1"/>
          <p:nvPr>
            <p:ph idx="5" type="subTitle"/>
          </p:nvPr>
        </p:nvSpPr>
        <p:spPr>
          <a:xfrm>
            <a:off x="4681650" y="1228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22" name="Google Shape;722;p65"/>
          <p:cNvSpPr txBox="1"/>
          <p:nvPr>
            <p:ph idx="6" type="body"/>
          </p:nvPr>
        </p:nvSpPr>
        <p:spPr>
          <a:xfrm>
            <a:off x="4681650" y="18746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23" name="Google Shape;723;p65"/>
          <p:cNvSpPr txBox="1"/>
          <p:nvPr>
            <p:ph idx="7" type="subTitle"/>
          </p:nvPr>
        </p:nvSpPr>
        <p:spPr>
          <a:xfrm>
            <a:off x="287725" y="1228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24" name="Google Shape;724;p65"/>
          <p:cNvSpPr txBox="1"/>
          <p:nvPr>
            <p:ph idx="8" type="body"/>
          </p:nvPr>
        </p:nvSpPr>
        <p:spPr>
          <a:xfrm>
            <a:off x="287725" y="18746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25" name="Google Shape;725;p65"/>
          <p:cNvSpPr/>
          <p:nvPr/>
        </p:nvSpPr>
        <p:spPr>
          <a:xfrm>
            <a:off x="-10250" y="-5125"/>
            <a:ext cx="9144000" cy="53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items">
  <p:cSld name="CUSTOM_7_1">
    <p:bg>
      <p:bgPr>
        <a:solidFill>
          <a:schemeClr val="lt1"/>
        </a:solid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66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28" name="Google Shape;728;p66"/>
          <p:cNvSpPr txBox="1"/>
          <p:nvPr>
            <p:ph idx="1" type="subTitle"/>
          </p:nvPr>
        </p:nvSpPr>
        <p:spPr>
          <a:xfrm>
            <a:off x="4672050" y="1064025"/>
            <a:ext cx="4189800" cy="4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29" name="Google Shape;729;p66"/>
          <p:cNvSpPr txBox="1"/>
          <p:nvPr>
            <p:ph idx="2" type="body"/>
          </p:nvPr>
        </p:nvSpPr>
        <p:spPr>
          <a:xfrm>
            <a:off x="4672050" y="1449225"/>
            <a:ext cx="41898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30" name="Google Shape;730;p66"/>
          <p:cNvSpPr txBox="1"/>
          <p:nvPr>
            <p:ph idx="3" type="subTitle"/>
          </p:nvPr>
        </p:nvSpPr>
        <p:spPr>
          <a:xfrm>
            <a:off x="278250" y="1064025"/>
            <a:ext cx="4189800" cy="4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31" name="Google Shape;731;p66"/>
          <p:cNvSpPr txBox="1"/>
          <p:nvPr>
            <p:ph idx="4" type="body"/>
          </p:nvPr>
        </p:nvSpPr>
        <p:spPr>
          <a:xfrm>
            <a:off x="278250" y="1449225"/>
            <a:ext cx="41898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32" name="Google Shape;732;p66"/>
          <p:cNvSpPr txBox="1"/>
          <p:nvPr>
            <p:ph idx="5" type="subTitle"/>
          </p:nvPr>
        </p:nvSpPr>
        <p:spPr>
          <a:xfrm>
            <a:off x="4668298" y="3018529"/>
            <a:ext cx="4189800" cy="4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33" name="Google Shape;733;p66"/>
          <p:cNvSpPr txBox="1"/>
          <p:nvPr>
            <p:ph idx="6" type="body"/>
          </p:nvPr>
        </p:nvSpPr>
        <p:spPr>
          <a:xfrm>
            <a:off x="4668298" y="3403729"/>
            <a:ext cx="41898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34" name="Google Shape;734;p66"/>
          <p:cNvSpPr txBox="1"/>
          <p:nvPr>
            <p:ph idx="7" type="subTitle"/>
          </p:nvPr>
        </p:nvSpPr>
        <p:spPr>
          <a:xfrm>
            <a:off x="278261" y="3016486"/>
            <a:ext cx="4189800" cy="4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35" name="Google Shape;735;p66"/>
          <p:cNvSpPr txBox="1"/>
          <p:nvPr>
            <p:ph idx="8" type="body"/>
          </p:nvPr>
        </p:nvSpPr>
        <p:spPr>
          <a:xfrm>
            <a:off x="278261" y="3401686"/>
            <a:ext cx="4189800" cy="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36" name="Google Shape;736;p66"/>
          <p:cNvSpPr/>
          <p:nvPr/>
        </p:nvSpPr>
        <p:spPr>
          <a:xfrm>
            <a:off x="5789342" y="-94164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66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with 3 items">
  <p:cSld name="CUSTOM_18_1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67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40" name="Google Shape;740;p67"/>
          <p:cNvSpPr txBox="1"/>
          <p:nvPr>
            <p:ph idx="1" type="subTitle"/>
          </p:nvPr>
        </p:nvSpPr>
        <p:spPr>
          <a:xfrm>
            <a:off x="287713" y="1330700"/>
            <a:ext cx="2577600" cy="5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unito Sans"/>
              <a:buNone/>
              <a:defRPr b="1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41" name="Google Shape;741;p67"/>
          <p:cNvSpPr txBox="1"/>
          <p:nvPr>
            <p:ph idx="2" type="body"/>
          </p:nvPr>
        </p:nvSpPr>
        <p:spPr>
          <a:xfrm>
            <a:off x="3418876" y="1330700"/>
            <a:ext cx="54333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42" name="Google Shape;742;p67"/>
          <p:cNvSpPr txBox="1"/>
          <p:nvPr>
            <p:ph idx="3" type="subTitle"/>
          </p:nvPr>
        </p:nvSpPr>
        <p:spPr>
          <a:xfrm>
            <a:off x="301362" y="3879625"/>
            <a:ext cx="2577600" cy="5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43" name="Google Shape;743;p67"/>
          <p:cNvSpPr txBox="1"/>
          <p:nvPr>
            <p:ph idx="4" type="body"/>
          </p:nvPr>
        </p:nvSpPr>
        <p:spPr>
          <a:xfrm>
            <a:off x="3425877" y="3879625"/>
            <a:ext cx="54333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44" name="Google Shape;744;p67"/>
          <p:cNvSpPr txBox="1"/>
          <p:nvPr>
            <p:ph idx="5" type="subTitle"/>
          </p:nvPr>
        </p:nvSpPr>
        <p:spPr>
          <a:xfrm>
            <a:off x="301336" y="2605150"/>
            <a:ext cx="2577600" cy="5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unito Sans"/>
              <a:buNone/>
              <a:defRPr b="1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45" name="Google Shape;745;p67"/>
          <p:cNvSpPr txBox="1"/>
          <p:nvPr>
            <p:ph idx="6" type="body"/>
          </p:nvPr>
        </p:nvSpPr>
        <p:spPr>
          <a:xfrm>
            <a:off x="3425863" y="2605150"/>
            <a:ext cx="5433300" cy="9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46" name="Google Shape;746;p67"/>
          <p:cNvSpPr/>
          <p:nvPr/>
        </p:nvSpPr>
        <p:spPr>
          <a:xfrm>
            <a:off x="9030525" y="-15625"/>
            <a:ext cx="1407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agenda slide v6">
  <p:cSld name="CUSTOM_27_1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8"/>
          <p:cNvSpPr txBox="1"/>
          <p:nvPr>
            <p:ph idx="1" type="body"/>
          </p:nvPr>
        </p:nvSpPr>
        <p:spPr>
          <a:xfrm>
            <a:off x="3531977" y="3260554"/>
            <a:ext cx="53271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49" name="Google Shape;749;p68"/>
          <p:cNvSpPr txBox="1"/>
          <p:nvPr>
            <p:ph type="title"/>
          </p:nvPr>
        </p:nvSpPr>
        <p:spPr>
          <a:xfrm>
            <a:off x="287725" y="284240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50" name="Google Shape;750;p68"/>
          <p:cNvSpPr txBox="1"/>
          <p:nvPr>
            <p:ph idx="2" type="subTitle"/>
          </p:nvPr>
        </p:nvSpPr>
        <p:spPr>
          <a:xfrm>
            <a:off x="287725" y="1016425"/>
            <a:ext cx="24318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51" name="Google Shape;751;p68"/>
          <p:cNvSpPr txBox="1"/>
          <p:nvPr>
            <p:ph idx="3" type="body"/>
          </p:nvPr>
        </p:nvSpPr>
        <p:spPr>
          <a:xfrm>
            <a:off x="3525100" y="1016425"/>
            <a:ext cx="5327100" cy="5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52" name="Google Shape;752;p68"/>
          <p:cNvSpPr txBox="1"/>
          <p:nvPr>
            <p:ph idx="4" type="subTitle"/>
          </p:nvPr>
        </p:nvSpPr>
        <p:spPr>
          <a:xfrm>
            <a:off x="287725" y="3260554"/>
            <a:ext cx="24318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53" name="Google Shape;753;p68"/>
          <p:cNvSpPr txBox="1"/>
          <p:nvPr>
            <p:ph idx="5" type="subTitle"/>
          </p:nvPr>
        </p:nvSpPr>
        <p:spPr>
          <a:xfrm>
            <a:off x="287725" y="2138477"/>
            <a:ext cx="24318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54" name="Google Shape;754;p68"/>
          <p:cNvSpPr txBox="1"/>
          <p:nvPr>
            <p:ph idx="6" type="body"/>
          </p:nvPr>
        </p:nvSpPr>
        <p:spPr>
          <a:xfrm>
            <a:off x="3531951" y="2138477"/>
            <a:ext cx="5327100" cy="5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55" name="Google Shape;755;p68"/>
          <p:cNvSpPr txBox="1"/>
          <p:nvPr>
            <p:ph idx="7" type="subTitle"/>
          </p:nvPr>
        </p:nvSpPr>
        <p:spPr>
          <a:xfrm>
            <a:off x="287725" y="4409874"/>
            <a:ext cx="2431800" cy="4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56" name="Google Shape;756;p68"/>
          <p:cNvSpPr txBox="1"/>
          <p:nvPr>
            <p:ph idx="8" type="body"/>
          </p:nvPr>
        </p:nvSpPr>
        <p:spPr>
          <a:xfrm>
            <a:off x="3527457" y="4409874"/>
            <a:ext cx="53271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57" name="Google Shape;757;p68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758" name="Google Shape;758;p68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 agenda slide">
  <p:cSld name="CUSTOM_8_1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9"/>
          <p:cNvSpPr txBox="1"/>
          <p:nvPr>
            <p:ph type="title"/>
          </p:nvPr>
        </p:nvSpPr>
        <p:spPr>
          <a:xfrm>
            <a:off x="287725" y="369925"/>
            <a:ext cx="85647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61" name="Google Shape;761;p69"/>
          <p:cNvSpPr txBox="1"/>
          <p:nvPr>
            <p:ph idx="1" type="subTitle"/>
          </p:nvPr>
        </p:nvSpPr>
        <p:spPr>
          <a:xfrm>
            <a:off x="297025" y="3734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62" name="Google Shape;762;p69"/>
          <p:cNvSpPr txBox="1"/>
          <p:nvPr>
            <p:ph idx="2" type="subTitle"/>
          </p:nvPr>
        </p:nvSpPr>
        <p:spPr>
          <a:xfrm>
            <a:off x="297025" y="17953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63" name="Google Shape;763;p69"/>
          <p:cNvSpPr txBox="1"/>
          <p:nvPr>
            <p:ph idx="3" type="body"/>
          </p:nvPr>
        </p:nvSpPr>
        <p:spPr>
          <a:xfrm>
            <a:off x="291488" y="21370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64" name="Google Shape;764;p69"/>
          <p:cNvSpPr txBox="1"/>
          <p:nvPr>
            <p:ph idx="4" type="subTitle"/>
          </p:nvPr>
        </p:nvSpPr>
        <p:spPr>
          <a:xfrm>
            <a:off x="2492100" y="3734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65" name="Google Shape;765;p69"/>
          <p:cNvSpPr txBox="1"/>
          <p:nvPr>
            <p:ph idx="5" type="subTitle"/>
          </p:nvPr>
        </p:nvSpPr>
        <p:spPr>
          <a:xfrm>
            <a:off x="2492100" y="17953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66" name="Google Shape;766;p69"/>
          <p:cNvSpPr txBox="1"/>
          <p:nvPr>
            <p:ph idx="6" type="body"/>
          </p:nvPr>
        </p:nvSpPr>
        <p:spPr>
          <a:xfrm>
            <a:off x="2486563" y="21370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67" name="Google Shape;767;p69"/>
          <p:cNvSpPr txBox="1"/>
          <p:nvPr>
            <p:ph idx="7" type="subTitle"/>
          </p:nvPr>
        </p:nvSpPr>
        <p:spPr>
          <a:xfrm>
            <a:off x="4687175" y="3734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68" name="Google Shape;768;p69"/>
          <p:cNvSpPr txBox="1"/>
          <p:nvPr>
            <p:ph idx="8" type="subTitle"/>
          </p:nvPr>
        </p:nvSpPr>
        <p:spPr>
          <a:xfrm>
            <a:off x="4687175" y="17953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69" name="Google Shape;769;p69"/>
          <p:cNvSpPr txBox="1"/>
          <p:nvPr>
            <p:ph idx="9" type="body"/>
          </p:nvPr>
        </p:nvSpPr>
        <p:spPr>
          <a:xfrm>
            <a:off x="4681638" y="21370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70" name="Google Shape;770;p69"/>
          <p:cNvSpPr txBox="1"/>
          <p:nvPr>
            <p:ph idx="13" type="subTitle"/>
          </p:nvPr>
        </p:nvSpPr>
        <p:spPr>
          <a:xfrm>
            <a:off x="6882250" y="37341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71" name="Google Shape;771;p69"/>
          <p:cNvSpPr txBox="1"/>
          <p:nvPr>
            <p:ph idx="14" type="subTitle"/>
          </p:nvPr>
        </p:nvSpPr>
        <p:spPr>
          <a:xfrm>
            <a:off x="6882250" y="1795350"/>
            <a:ext cx="19758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72" name="Google Shape;772;p69"/>
          <p:cNvSpPr txBox="1"/>
          <p:nvPr>
            <p:ph idx="15" type="body"/>
          </p:nvPr>
        </p:nvSpPr>
        <p:spPr>
          <a:xfrm>
            <a:off x="6876713" y="21370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73" name="Google Shape;773;p69"/>
          <p:cNvSpPr/>
          <p:nvPr/>
        </p:nvSpPr>
        <p:spPr>
          <a:xfrm>
            <a:off x="288025" y="1329925"/>
            <a:ext cx="345600" cy="34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74" name="Google Shape;774;p69"/>
          <p:cNvSpPr/>
          <p:nvPr/>
        </p:nvSpPr>
        <p:spPr>
          <a:xfrm>
            <a:off x="2492100" y="1329925"/>
            <a:ext cx="345600" cy="3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75" name="Google Shape;775;p69"/>
          <p:cNvSpPr/>
          <p:nvPr/>
        </p:nvSpPr>
        <p:spPr>
          <a:xfrm>
            <a:off x="4681650" y="1329925"/>
            <a:ext cx="345600" cy="34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76" name="Google Shape;776;p69"/>
          <p:cNvSpPr/>
          <p:nvPr/>
        </p:nvSpPr>
        <p:spPr>
          <a:xfrm>
            <a:off x="6882250" y="1329913"/>
            <a:ext cx="345600" cy="34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77" name="Google Shape;777;p69"/>
          <p:cNvSpPr/>
          <p:nvPr/>
        </p:nvSpPr>
        <p:spPr>
          <a:xfrm>
            <a:off x="278437" y="3276600"/>
            <a:ext cx="345600" cy="34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5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78" name="Google Shape;778;p69"/>
          <p:cNvSpPr/>
          <p:nvPr/>
        </p:nvSpPr>
        <p:spPr>
          <a:xfrm>
            <a:off x="2497241" y="3276600"/>
            <a:ext cx="345600" cy="34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6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79" name="Google Shape;779;p69"/>
          <p:cNvSpPr/>
          <p:nvPr/>
        </p:nvSpPr>
        <p:spPr>
          <a:xfrm>
            <a:off x="4681116" y="3276600"/>
            <a:ext cx="345600" cy="3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7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80" name="Google Shape;780;p69"/>
          <p:cNvSpPr/>
          <p:nvPr/>
        </p:nvSpPr>
        <p:spPr>
          <a:xfrm>
            <a:off x="6882241" y="3276588"/>
            <a:ext cx="345600" cy="34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8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81" name="Google Shape;781;p69"/>
          <p:cNvSpPr txBox="1"/>
          <p:nvPr>
            <p:ph idx="16" type="body"/>
          </p:nvPr>
        </p:nvSpPr>
        <p:spPr>
          <a:xfrm>
            <a:off x="297025" y="40758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82" name="Google Shape;782;p69"/>
          <p:cNvSpPr txBox="1"/>
          <p:nvPr>
            <p:ph idx="17" type="body"/>
          </p:nvPr>
        </p:nvSpPr>
        <p:spPr>
          <a:xfrm>
            <a:off x="2492100" y="40758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83" name="Google Shape;783;p69"/>
          <p:cNvSpPr txBox="1"/>
          <p:nvPr>
            <p:ph idx="18" type="body"/>
          </p:nvPr>
        </p:nvSpPr>
        <p:spPr>
          <a:xfrm>
            <a:off x="4687175" y="40758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84" name="Google Shape;784;p69"/>
          <p:cNvSpPr txBox="1"/>
          <p:nvPr>
            <p:ph idx="19" type="body"/>
          </p:nvPr>
        </p:nvSpPr>
        <p:spPr>
          <a:xfrm>
            <a:off x="6882250" y="4075825"/>
            <a:ext cx="19758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 agenda slide v4">
  <p:cSld name="CUSTOM_28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0"/>
          <p:cNvSpPr txBox="1"/>
          <p:nvPr>
            <p:ph type="title"/>
          </p:nvPr>
        </p:nvSpPr>
        <p:spPr>
          <a:xfrm>
            <a:off x="287725" y="369925"/>
            <a:ext cx="85647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87" name="Google Shape;787;p70"/>
          <p:cNvSpPr txBox="1"/>
          <p:nvPr>
            <p:ph idx="1" type="subTitle"/>
          </p:nvPr>
        </p:nvSpPr>
        <p:spPr>
          <a:xfrm>
            <a:off x="300241" y="1795350"/>
            <a:ext cx="26817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88" name="Google Shape;788;p70"/>
          <p:cNvSpPr txBox="1"/>
          <p:nvPr>
            <p:ph idx="2" type="body"/>
          </p:nvPr>
        </p:nvSpPr>
        <p:spPr>
          <a:xfrm>
            <a:off x="300241" y="2137025"/>
            <a:ext cx="26817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89" name="Google Shape;789;p70"/>
          <p:cNvSpPr txBox="1"/>
          <p:nvPr>
            <p:ph idx="3" type="subTitle"/>
          </p:nvPr>
        </p:nvSpPr>
        <p:spPr>
          <a:xfrm>
            <a:off x="3237300" y="1795350"/>
            <a:ext cx="26940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90" name="Google Shape;790;p70"/>
          <p:cNvSpPr txBox="1"/>
          <p:nvPr>
            <p:ph idx="4" type="body"/>
          </p:nvPr>
        </p:nvSpPr>
        <p:spPr>
          <a:xfrm>
            <a:off x="3237300" y="2137025"/>
            <a:ext cx="269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91" name="Google Shape;791;p70"/>
          <p:cNvSpPr txBox="1"/>
          <p:nvPr>
            <p:ph idx="5" type="subTitle"/>
          </p:nvPr>
        </p:nvSpPr>
        <p:spPr>
          <a:xfrm>
            <a:off x="6152581" y="1795350"/>
            <a:ext cx="26940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92" name="Google Shape;792;p70"/>
          <p:cNvSpPr txBox="1"/>
          <p:nvPr>
            <p:ph idx="6" type="body"/>
          </p:nvPr>
        </p:nvSpPr>
        <p:spPr>
          <a:xfrm>
            <a:off x="6152581" y="2137025"/>
            <a:ext cx="269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93" name="Google Shape;793;p70"/>
          <p:cNvSpPr/>
          <p:nvPr/>
        </p:nvSpPr>
        <p:spPr>
          <a:xfrm>
            <a:off x="288025" y="1329925"/>
            <a:ext cx="469200" cy="34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94" name="Google Shape;794;p70"/>
          <p:cNvSpPr/>
          <p:nvPr/>
        </p:nvSpPr>
        <p:spPr>
          <a:xfrm>
            <a:off x="3237300" y="1329925"/>
            <a:ext cx="471300" cy="3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95" name="Google Shape;795;p70"/>
          <p:cNvSpPr/>
          <p:nvPr/>
        </p:nvSpPr>
        <p:spPr>
          <a:xfrm>
            <a:off x="6145048" y="1329925"/>
            <a:ext cx="471300" cy="34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796" name="Google Shape;796;p70"/>
          <p:cNvSpPr txBox="1"/>
          <p:nvPr>
            <p:ph idx="7" type="subTitle"/>
          </p:nvPr>
        </p:nvSpPr>
        <p:spPr>
          <a:xfrm>
            <a:off x="300241" y="3611439"/>
            <a:ext cx="26817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97" name="Google Shape;797;p70"/>
          <p:cNvSpPr txBox="1"/>
          <p:nvPr>
            <p:ph idx="8" type="body"/>
          </p:nvPr>
        </p:nvSpPr>
        <p:spPr>
          <a:xfrm>
            <a:off x="300241" y="3953114"/>
            <a:ext cx="26817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798" name="Google Shape;798;p70"/>
          <p:cNvSpPr txBox="1"/>
          <p:nvPr>
            <p:ph idx="9" type="subTitle"/>
          </p:nvPr>
        </p:nvSpPr>
        <p:spPr>
          <a:xfrm>
            <a:off x="3237300" y="3611439"/>
            <a:ext cx="26940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99" name="Google Shape;799;p70"/>
          <p:cNvSpPr txBox="1"/>
          <p:nvPr>
            <p:ph idx="13" type="body"/>
          </p:nvPr>
        </p:nvSpPr>
        <p:spPr>
          <a:xfrm>
            <a:off x="3237300" y="3953114"/>
            <a:ext cx="269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00" name="Google Shape;800;p70"/>
          <p:cNvSpPr/>
          <p:nvPr/>
        </p:nvSpPr>
        <p:spPr>
          <a:xfrm>
            <a:off x="288025" y="3146014"/>
            <a:ext cx="469200" cy="34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01" name="Google Shape;801;p70"/>
          <p:cNvSpPr/>
          <p:nvPr/>
        </p:nvSpPr>
        <p:spPr>
          <a:xfrm>
            <a:off x="3237300" y="3146014"/>
            <a:ext cx="471300" cy="34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5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 agenda slide">
  <p:cSld name="CUSTOM_28_1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71"/>
          <p:cNvSpPr txBox="1"/>
          <p:nvPr>
            <p:ph type="title"/>
          </p:nvPr>
        </p:nvSpPr>
        <p:spPr>
          <a:xfrm>
            <a:off x="287725" y="369925"/>
            <a:ext cx="8564700" cy="3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04" name="Google Shape;804;p71"/>
          <p:cNvSpPr txBox="1"/>
          <p:nvPr>
            <p:ph idx="1" type="subTitle"/>
          </p:nvPr>
        </p:nvSpPr>
        <p:spPr>
          <a:xfrm>
            <a:off x="300241" y="1795350"/>
            <a:ext cx="26817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05" name="Google Shape;805;p71"/>
          <p:cNvSpPr txBox="1"/>
          <p:nvPr>
            <p:ph idx="2" type="body"/>
          </p:nvPr>
        </p:nvSpPr>
        <p:spPr>
          <a:xfrm>
            <a:off x="300241" y="2137025"/>
            <a:ext cx="26817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06" name="Google Shape;806;p71"/>
          <p:cNvSpPr txBox="1"/>
          <p:nvPr>
            <p:ph idx="3" type="subTitle"/>
          </p:nvPr>
        </p:nvSpPr>
        <p:spPr>
          <a:xfrm>
            <a:off x="3237300" y="1795350"/>
            <a:ext cx="26940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07" name="Google Shape;807;p71"/>
          <p:cNvSpPr txBox="1"/>
          <p:nvPr>
            <p:ph idx="4" type="body"/>
          </p:nvPr>
        </p:nvSpPr>
        <p:spPr>
          <a:xfrm>
            <a:off x="3237300" y="2137025"/>
            <a:ext cx="269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08" name="Google Shape;808;p71"/>
          <p:cNvSpPr txBox="1"/>
          <p:nvPr>
            <p:ph idx="5" type="subTitle"/>
          </p:nvPr>
        </p:nvSpPr>
        <p:spPr>
          <a:xfrm>
            <a:off x="6152581" y="1795350"/>
            <a:ext cx="26940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09" name="Google Shape;809;p71"/>
          <p:cNvSpPr txBox="1"/>
          <p:nvPr>
            <p:ph idx="6" type="body"/>
          </p:nvPr>
        </p:nvSpPr>
        <p:spPr>
          <a:xfrm>
            <a:off x="6152581" y="2137025"/>
            <a:ext cx="269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10" name="Google Shape;810;p71"/>
          <p:cNvSpPr/>
          <p:nvPr/>
        </p:nvSpPr>
        <p:spPr>
          <a:xfrm>
            <a:off x="288025" y="1329925"/>
            <a:ext cx="469200" cy="34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1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11" name="Google Shape;811;p71"/>
          <p:cNvSpPr/>
          <p:nvPr/>
        </p:nvSpPr>
        <p:spPr>
          <a:xfrm>
            <a:off x="3237300" y="1329925"/>
            <a:ext cx="471300" cy="3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2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12" name="Google Shape;812;p71"/>
          <p:cNvSpPr/>
          <p:nvPr/>
        </p:nvSpPr>
        <p:spPr>
          <a:xfrm>
            <a:off x="6145048" y="1329925"/>
            <a:ext cx="471300" cy="345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3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13" name="Google Shape;813;p71"/>
          <p:cNvSpPr txBox="1"/>
          <p:nvPr>
            <p:ph idx="7" type="subTitle"/>
          </p:nvPr>
        </p:nvSpPr>
        <p:spPr>
          <a:xfrm>
            <a:off x="300241" y="3611439"/>
            <a:ext cx="26817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unito Sans"/>
              <a:buNone/>
              <a:defRPr b="1" sz="1200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14" name="Google Shape;814;p71"/>
          <p:cNvSpPr txBox="1"/>
          <p:nvPr>
            <p:ph idx="8" type="body"/>
          </p:nvPr>
        </p:nvSpPr>
        <p:spPr>
          <a:xfrm>
            <a:off x="300241" y="3953114"/>
            <a:ext cx="26817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15" name="Google Shape;815;p71"/>
          <p:cNvSpPr txBox="1"/>
          <p:nvPr>
            <p:ph idx="9" type="subTitle"/>
          </p:nvPr>
        </p:nvSpPr>
        <p:spPr>
          <a:xfrm>
            <a:off x="3237300" y="3611439"/>
            <a:ext cx="26940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Nunito Sans"/>
              <a:buNone/>
              <a:defRPr b="1" sz="12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16" name="Google Shape;816;p71"/>
          <p:cNvSpPr txBox="1"/>
          <p:nvPr>
            <p:ph idx="13" type="body"/>
          </p:nvPr>
        </p:nvSpPr>
        <p:spPr>
          <a:xfrm>
            <a:off x="3237300" y="3953114"/>
            <a:ext cx="269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17" name="Google Shape;817;p71"/>
          <p:cNvSpPr/>
          <p:nvPr/>
        </p:nvSpPr>
        <p:spPr>
          <a:xfrm>
            <a:off x="288025" y="3146014"/>
            <a:ext cx="469200" cy="345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4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18" name="Google Shape;818;p71"/>
          <p:cNvSpPr/>
          <p:nvPr/>
        </p:nvSpPr>
        <p:spPr>
          <a:xfrm>
            <a:off x="3237300" y="3146014"/>
            <a:ext cx="471300" cy="34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5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19" name="Google Shape;819;p71"/>
          <p:cNvSpPr txBox="1"/>
          <p:nvPr>
            <p:ph idx="14" type="subTitle"/>
          </p:nvPr>
        </p:nvSpPr>
        <p:spPr>
          <a:xfrm>
            <a:off x="6156344" y="3611450"/>
            <a:ext cx="26940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unito Sans"/>
              <a:buNone/>
              <a:defRPr b="1" sz="12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20" name="Google Shape;820;p71"/>
          <p:cNvSpPr txBox="1"/>
          <p:nvPr>
            <p:ph idx="15" type="body"/>
          </p:nvPr>
        </p:nvSpPr>
        <p:spPr>
          <a:xfrm>
            <a:off x="6156344" y="3953125"/>
            <a:ext cx="26940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21" name="Google Shape;821;p71"/>
          <p:cNvSpPr/>
          <p:nvPr/>
        </p:nvSpPr>
        <p:spPr>
          <a:xfrm>
            <a:off x="6148810" y="3146025"/>
            <a:ext cx="471300" cy="34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rPr>
              <a:t>6</a:t>
            </a:r>
            <a:endParaRPr b="1">
              <a:solidFill>
                <a:schemeClr val="lt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isc. Mockup Feature">
  <p:cSld name="CUSTOM_11_1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72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24" name="Google Shape;824;p72"/>
          <p:cNvSpPr/>
          <p:nvPr>
            <p:ph idx="2" type="pic"/>
          </p:nvPr>
        </p:nvSpPr>
        <p:spPr>
          <a:xfrm>
            <a:off x="3223800" y="1214450"/>
            <a:ext cx="2713500" cy="3645600"/>
          </a:xfrm>
          <a:prstGeom prst="roundRect">
            <a:avLst>
              <a:gd fmla="val 1259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5" name="Google Shape;825;p72"/>
          <p:cNvSpPr txBox="1"/>
          <p:nvPr>
            <p:ph idx="1" type="subTitle"/>
          </p:nvPr>
        </p:nvSpPr>
        <p:spPr>
          <a:xfrm>
            <a:off x="297025" y="1490550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26" name="Google Shape;826;p72"/>
          <p:cNvSpPr txBox="1"/>
          <p:nvPr>
            <p:ph idx="3" type="body"/>
          </p:nvPr>
        </p:nvSpPr>
        <p:spPr>
          <a:xfrm>
            <a:off x="297025" y="1984625"/>
            <a:ext cx="27135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27" name="Google Shape;827;p72"/>
          <p:cNvSpPr txBox="1"/>
          <p:nvPr>
            <p:ph idx="4" type="subTitle"/>
          </p:nvPr>
        </p:nvSpPr>
        <p:spPr>
          <a:xfrm>
            <a:off x="297025" y="3353150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28" name="Google Shape;828;p72"/>
          <p:cNvSpPr txBox="1"/>
          <p:nvPr>
            <p:ph idx="5" type="body"/>
          </p:nvPr>
        </p:nvSpPr>
        <p:spPr>
          <a:xfrm>
            <a:off x="297025" y="3847225"/>
            <a:ext cx="27135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 algn="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29" name="Google Shape;829;p72"/>
          <p:cNvSpPr txBox="1"/>
          <p:nvPr>
            <p:ph idx="6" type="subTitle"/>
          </p:nvPr>
        </p:nvSpPr>
        <p:spPr>
          <a:xfrm>
            <a:off x="6150575" y="1490550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30" name="Google Shape;830;p72"/>
          <p:cNvSpPr txBox="1"/>
          <p:nvPr>
            <p:ph idx="7" type="body"/>
          </p:nvPr>
        </p:nvSpPr>
        <p:spPr>
          <a:xfrm>
            <a:off x="6150575" y="1984625"/>
            <a:ext cx="27135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1" name="Google Shape;831;p72"/>
          <p:cNvSpPr txBox="1"/>
          <p:nvPr>
            <p:ph idx="8" type="subTitle"/>
          </p:nvPr>
        </p:nvSpPr>
        <p:spPr>
          <a:xfrm>
            <a:off x="6150575" y="3353150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32" name="Google Shape;832;p72"/>
          <p:cNvSpPr txBox="1"/>
          <p:nvPr>
            <p:ph idx="9" type="body"/>
          </p:nvPr>
        </p:nvSpPr>
        <p:spPr>
          <a:xfrm>
            <a:off x="6150575" y="3847225"/>
            <a:ext cx="27135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3" name="Google Shape;833;p72"/>
          <p:cNvSpPr/>
          <p:nvPr/>
        </p:nvSpPr>
        <p:spPr>
          <a:xfrm>
            <a:off x="3511675" y="1159750"/>
            <a:ext cx="2116800" cy="54600"/>
          </a:xfrm>
          <a:prstGeom prst="rect">
            <a:avLst/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2">
  <p:cSld name="TITLE_AND_BODY_1_4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7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36" name="Google Shape;836;p73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37" name="Google Shape;837;p73"/>
          <p:cNvSpPr txBox="1"/>
          <p:nvPr>
            <p:ph idx="1" type="body"/>
          </p:nvPr>
        </p:nvSpPr>
        <p:spPr>
          <a:xfrm>
            <a:off x="3629925" y="1500500"/>
            <a:ext cx="4947900" cy="1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8" name="Google Shape;838;p73"/>
          <p:cNvSpPr txBox="1"/>
          <p:nvPr>
            <p:ph idx="2" type="body"/>
          </p:nvPr>
        </p:nvSpPr>
        <p:spPr>
          <a:xfrm>
            <a:off x="3629925" y="3286775"/>
            <a:ext cx="4947900" cy="10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9" name="Google Shape;839;p73"/>
          <p:cNvSpPr txBox="1"/>
          <p:nvPr>
            <p:ph idx="3" type="subTitle"/>
          </p:nvPr>
        </p:nvSpPr>
        <p:spPr>
          <a:xfrm>
            <a:off x="566250" y="1500500"/>
            <a:ext cx="25092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40" name="Google Shape;840;p73"/>
          <p:cNvSpPr txBox="1"/>
          <p:nvPr>
            <p:ph idx="4" type="subTitle"/>
          </p:nvPr>
        </p:nvSpPr>
        <p:spPr>
          <a:xfrm>
            <a:off x="566250" y="3286775"/>
            <a:ext cx="25092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41" name="Google Shape;841;p73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73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3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columns v3">
  <p:cSld name="TITLE_AND_BODY_1_1_2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74"/>
          <p:cNvSpPr/>
          <p:nvPr/>
        </p:nvSpPr>
        <p:spPr>
          <a:xfrm flipH="1">
            <a:off x="4940225" y="1239560"/>
            <a:ext cx="24600" cy="261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74"/>
          <p:cNvSpPr/>
          <p:nvPr/>
        </p:nvSpPr>
        <p:spPr>
          <a:xfrm>
            <a:off x="749350" y="1239560"/>
            <a:ext cx="24600" cy="261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7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48" name="Google Shape;848;p7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49" name="Google Shape;849;p74"/>
          <p:cNvSpPr txBox="1"/>
          <p:nvPr>
            <p:ph idx="1" type="body"/>
          </p:nvPr>
        </p:nvSpPr>
        <p:spPr>
          <a:xfrm>
            <a:off x="903150" y="1756085"/>
            <a:ext cx="3243300" cy="23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0" name="Google Shape;850;p74"/>
          <p:cNvSpPr txBox="1"/>
          <p:nvPr>
            <p:ph idx="2" type="body"/>
          </p:nvPr>
        </p:nvSpPr>
        <p:spPr>
          <a:xfrm>
            <a:off x="5068350" y="1756085"/>
            <a:ext cx="3243300" cy="23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1" name="Google Shape;851;p74"/>
          <p:cNvSpPr txBox="1"/>
          <p:nvPr>
            <p:ph idx="3" type="subTitle"/>
          </p:nvPr>
        </p:nvSpPr>
        <p:spPr>
          <a:xfrm>
            <a:off x="903150" y="1239560"/>
            <a:ext cx="3243300" cy="4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52" name="Google Shape;852;p74"/>
          <p:cNvSpPr txBox="1"/>
          <p:nvPr>
            <p:ph idx="4" type="subTitle"/>
          </p:nvPr>
        </p:nvSpPr>
        <p:spPr>
          <a:xfrm>
            <a:off x="5068350" y="1239560"/>
            <a:ext cx="3243300" cy="47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853" name="Google Shape;853;p74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74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74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473">
          <p15:clr>
            <a:srgbClr val="E46962"/>
          </p15:clr>
        </p15:guide>
        <p15:guide id="2" orient="horz" pos="2689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items in  a list + image 2">
  <p:cSld name="MAIN_POINT_3"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75"/>
          <p:cNvSpPr/>
          <p:nvPr/>
        </p:nvSpPr>
        <p:spPr>
          <a:xfrm>
            <a:off x="0" y="3249700"/>
            <a:ext cx="9144000" cy="1905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8" name="Google Shape;858;p75"/>
          <p:cNvSpPr/>
          <p:nvPr>
            <p:ph idx="2" type="pic"/>
          </p:nvPr>
        </p:nvSpPr>
        <p:spPr>
          <a:xfrm>
            <a:off x="560300" y="1522125"/>
            <a:ext cx="3922200" cy="3046800"/>
          </a:xfrm>
          <a:prstGeom prst="roundRect">
            <a:avLst>
              <a:gd fmla="val 2570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9" name="Google Shape;859;p75"/>
          <p:cNvSpPr txBox="1"/>
          <p:nvPr>
            <p:ph type="title"/>
          </p:nvPr>
        </p:nvSpPr>
        <p:spPr>
          <a:xfrm>
            <a:off x="566250" y="445025"/>
            <a:ext cx="40935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60" name="Google Shape;860;p75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61" name="Google Shape;861;p75"/>
          <p:cNvSpPr/>
          <p:nvPr/>
        </p:nvSpPr>
        <p:spPr>
          <a:xfrm>
            <a:off x="4855875" y="445025"/>
            <a:ext cx="3726000" cy="10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p75"/>
          <p:cNvSpPr/>
          <p:nvPr/>
        </p:nvSpPr>
        <p:spPr>
          <a:xfrm>
            <a:off x="4855875" y="1753439"/>
            <a:ext cx="3726000" cy="107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3" name="Google Shape;863;p75"/>
          <p:cNvSpPr/>
          <p:nvPr/>
        </p:nvSpPr>
        <p:spPr>
          <a:xfrm>
            <a:off x="4855875" y="3070475"/>
            <a:ext cx="3726000" cy="1077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75"/>
          <p:cNvSpPr txBox="1"/>
          <p:nvPr>
            <p:ph idx="1" type="body"/>
          </p:nvPr>
        </p:nvSpPr>
        <p:spPr>
          <a:xfrm>
            <a:off x="5017050" y="547625"/>
            <a:ext cx="3437400" cy="8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865" name="Google Shape;865;p75"/>
          <p:cNvSpPr txBox="1"/>
          <p:nvPr>
            <p:ph idx="3" type="body"/>
          </p:nvPr>
        </p:nvSpPr>
        <p:spPr>
          <a:xfrm>
            <a:off x="5017050" y="1872537"/>
            <a:ext cx="34374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866" name="Google Shape;866;p75"/>
          <p:cNvSpPr txBox="1"/>
          <p:nvPr>
            <p:ph idx="4" type="body"/>
          </p:nvPr>
        </p:nvSpPr>
        <p:spPr>
          <a:xfrm>
            <a:off x="5017050" y="3189875"/>
            <a:ext cx="3437400" cy="8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an image and 4 bullets">
  <p:cSld name="MAIN_POINT_1_1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6"/>
          <p:cNvSpPr/>
          <p:nvPr/>
        </p:nvSpPr>
        <p:spPr>
          <a:xfrm>
            <a:off x="4902575" y="153100"/>
            <a:ext cx="74700" cy="48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9" name="Google Shape;869;p76"/>
          <p:cNvSpPr/>
          <p:nvPr>
            <p:ph idx="2" type="pic"/>
          </p:nvPr>
        </p:nvSpPr>
        <p:spPr>
          <a:xfrm>
            <a:off x="4977275" y="0"/>
            <a:ext cx="41667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70" name="Google Shape;870;p76"/>
          <p:cNvSpPr txBox="1"/>
          <p:nvPr>
            <p:ph type="title"/>
          </p:nvPr>
        </p:nvSpPr>
        <p:spPr>
          <a:xfrm>
            <a:off x="566250" y="445025"/>
            <a:ext cx="4093500" cy="107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871" name="Google Shape;871;p76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72" name="Google Shape;872;p76"/>
          <p:cNvSpPr/>
          <p:nvPr/>
        </p:nvSpPr>
        <p:spPr>
          <a:xfrm>
            <a:off x="566250" y="1377275"/>
            <a:ext cx="4166700" cy="761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76"/>
          <p:cNvSpPr txBox="1"/>
          <p:nvPr>
            <p:ph idx="1" type="body"/>
          </p:nvPr>
        </p:nvSpPr>
        <p:spPr>
          <a:xfrm>
            <a:off x="763675" y="1455825"/>
            <a:ext cx="3789900" cy="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74" name="Google Shape;874;p76"/>
          <p:cNvSpPr/>
          <p:nvPr/>
        </p:nvSpPr>
        <p:spPr>
          <a:xfrm>
            <a:off x="566250" y="2191200"/>
            <a:ext cx="4166700" cy="761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76"/>
          <p:cNvSpPr txBox="1"/>
          <p:nvPr>
            <p:ph idx="3" type="body"/>
          </p:nvPr>
        </p:nvSpPr>
        <p:spPr>
          <a:xfrm>
            <a:off x="763675" y="2269750"/>
            <a:ext cx="3789900" cy="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76" name="Google Shape;876;p76"/>
          <p:cNvSpPr/>
          <p:nvPr/>
        </p:nvSpPr>
        <p:spPr>
          <a:xfrm>
            <a:off x="566250" y="3005125"/>
            <a:ext cx="4166700" cy="761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76"/>
          <p:cNvSpPr txBox="1"/>
          <p:nvPr>
            <p:ph idx="4" type="body"/>
          </p:nvPr>
        </p:nvSpPr>
        <p:spPr>
          <a:xfrm>
            <a:off x="763675" y="3083675"/>
            <a:ext cx="3789900" cy="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78" name="Google Shape;878;p76"/>
          <p:cNvSpPr/>
          <p:nvPr/>
        </p:nvSpPr>
        <p:spPr>
          <a:xfrm>
            <a:off x="566250" y="3819050"/>
            <a:ext cx="4166700" cy="761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76"/>
          <p:cNvSpPr txBox="1"/>
          <p:nvPr>
            <p:ph idx="5" type="body"/>
          </p:nvPr>
        </p:nvSpPr>
        <p:spPr>
          <a:xfrm>
            <a:off x="763675" y="3897600"/>
            <a:ext cx="3789900" cy="6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an image  + text">
  <p:cSld name="MAIN_POINT_1_1_1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77"/>
          <p:cNvSpPr/>
          <p:nvPr/>
        </p:nvSpPr>
        <p:spPr>
          <a:xfrm>
            <a:off x="298825" y="2566200"/>
            <a:ext cx="8544600" cy="5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82" name="Google Shape;882;p77"/>
          <p:cNvSpPr/>
          <p:nvPr>
            <p:ph idx="2" type="pic"/>
          </p:nvPr>
        </p:nvSpPr>
        <p:spPr>
          <a:xfrm>
            <a:off x="100" y="2624050"/>
            <a:ext cx="9144000" cy="2519700"/>
          </a:xfrm>
          <a:prstGeom prst="rect">
            <a:avLst/>
          </a:prstGeom>
          <a:noFill/>
          <a:ln>
            <a:noFill/>
          </a:ln>
        </p:spPr>
      </p:sp>
      <p:sp>
        <p:nvSpPr>
          <p:cNvPr id="883" name="Google Shape;883;p77"/>
          <p:cNvSpPr txBox="1"/>
          <p:nvPr>
            <p:ph type="title"/>
          </p:nvPr>
        </p:nvSpPr>
        <p:spPr>
          <a:xfrm>
            <a:off x="765725" y="445025"/>
            <a:ext cx="3586200" cy="175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84" name="Google Shape;884;p77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85" name="Google Shape;885;p77"/>
          <p:cNvSpPr txBox="1"/>
          <p:nvPr>
            <p:ph idx="1" type="body"/>
          </p:nvPr>
        </p:nvSpPr>
        <p:spPr>
          <a:xfrm>
            <a:off x="4351650" y="445025"/>
            <a:ext cx="4226100" cy="201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86" name="Google Shape;886;p77"/>
          <p:cNvSpPr/>
          <p:nvPr/>
        </p:nvSpPr>
        <p:spPr>
          <a:xfrm>
            <a:off x="566250" y="445025"/>
            <a:ext cx="84600" cy="1077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v2">
  <p:cSld name="TITLE_AND_BODY_1_2_1"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78"/>
          <p:cNvSpPr/>
          <p:nvPr/>
        </p:nvSpPr>
        <p:spPr>
          <a:xfrm rot="10800000">
            <a:off x="0" y="2566200"/>
            <a:ext cx="9144000" cy="257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9" name="Google Shape;889;p78"/>
          <p:cNvSpPr/>
          <p:nvPr/>
        </p:nvSpPr>
        <p:spPr>
          <a:xfrm>
            <a:off x="569625" y="1377275"/>
            <a:ext cx="2575500" cy="291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0" name="Google Shape;890;p7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91" name="Google Shape;891;p78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92" name="Google Shape;892;p78"/>
          <p:cNvSpPr txBox="1"/>
          <p:nvPr>
            <p:ph idx="1" type="body"/>
          </p:nvPr>
        </p:nvSpPr>
        <p:spPr>
          <a:xfrm>
            <a:off x="821800" y="2201987"/>
            <a:ext cx="20901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93" name="Google Shape;893;p78"/>
          <p:cNvSpPr/>
          <p:nvPr/>
        </p:nvSpPr>
        <p:spPr>
          <a:xfrm>
            <a:off x="3287688" y="1377275"/>
            <a:ext cx="2575500" cy="291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78"/>
          <p:cNvSpPr/>
          <p:nvPr/>
        </p:nvSpPr>
        <p:spPr>
          <a:xfrm>
            <a:off x="6005750" y="1377275"/>
            <a:ext cx="2575500" cy="291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78"/>
          <p:cNvSpPr txBox="1"/>
          <p:nvPr>
            <p:ph idx="2" type="body"/>
          </p:nvPr>
        </p:nvSpPr>
        <p:spPr>
          <a:xfrm>
            <a:off x="3530388" y="2201987"/>
            <a:ext cx="20901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96" name="Google Shape;896;p78"/>
          <p:cNvSpPr txBox="1"/>
          <p:nvPr>
            <p:ph idx="3" type="body"/>
          </p:nvPr>
        </p:nvSpPr>
        <p:spPr>
          <a:xfrm>
            <a:off x="6238988" y="2201987"/>
            <a:ext cx="20901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97" name="Google Shape;897;p78"/>
          <p:cNvSpPr/>
          <p:nvPr/>
        </p:nvSpPr>
        <p:spPr>
          <a:xfrm>
            <a:off x="566250" y="1595163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8" name="Google Shape;898;p78"/>
          <p:cNvSpPr/>
          <p:nvPr/>
        </p:nvSpPr>
        <p:spPr>
          <a:xfrm>
            <a:off x="3295463" y="1595163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99" name="Google Shape;899;p78"/>
          <p:cNvSpPr/>
          <p:nvPr/>
        </p:nvSpPr>
        <p:spPr>
          <a:xfrm>
            <a:off x="6008788" y="1595163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0" name="Google Shape;900;p78"/>
          <p:cNvSpPr txBox="1"/>
          <p:nvPr>
            <p:ph idx="4" type="subTitle"/>
          </p:nvPr>
        </p:nvSpPr>
        <p:spPr>
          <a:xfrm>
            <a:off x="821800" y="1574763"/>
            <a:ext cx="2090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01" name="Google Shape;901;p78"/>
          <p:cNvSpPr txBox="1"/>
          <p:nvPr>
            <p:ph idx="5" type="subTitle"/>
          </p:nvPr>
        </p:nvSpPr>
        <p:spPr>
          <a:xfrm>
            <a:off x="3530388" y="1574763"/>
            <a:ext cx="2090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02" name="Google Shape;902;p78"/>
          <p:cNvSpPr txBox="1"/>
          <p:nvPr>
            <p:ph idx="6" type="subTitle"/>
          </p:nvPr>
        </p:nvSpPr>
        <p:spPr>
          <a:xfrm>
            <a:off x="6238988" y="1574763"/>
            <a:ext cx="2090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2 key metrics v2">
  <p:cSld name="TITLE_AND_BODY_1_2_1_3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79"/>
          <p:cNvSpPr/>
          <p:nvPr/>
        </p:nvSpPr>
        <p:spPr>
          <a:xfrm rot="10800000">
            <a:off x="0" y="2566200"/>
            <a:ext cx="9144000" cy="257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79"/>
          <p:cNvSpPr/>
          <p:nvPr/>
        </p:nvSpPr>
        <p:spPr>
          <a:xfrm>
            <a:off x="569625" y="1377275"/>
            <a:ext cx="3815700" cy="291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7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07" name="Google Shape;907;p79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08" name="Google Shape;908;p79"/>
          <p:cNvSpPr txBox="1"/>
          <p:nvPr>
            <p:ph idx="1" type="body"/>
          </p:nvPr>
        </p:nvSpPr>
        <p:spPr>
          <a:xfrm>
            <a:off x="821800" y="2201990"/>
            <a:ext cx="33264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09" name="Google Shape;909;p79"/>
          <p:cNvSpPr/>
          <p:nvPr/>
        </p:nvSpPr>
        <p:spPr>
          <a:xfrm>
            <a:off x="566250" y="1595163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0" name="Google Shape;910;p79"/>
          <p:cNvSpPr txBox="1"/>
          <p:nvPr>
            <p:ph idx="2" type="subTitle"/>
          </p:nvPr>
        </p:nvSpPr>
        <p:spPr>
          <a:xfrm>
            <a:off x="821800" y="1574775"/>
            <a:ext cx="33264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"/>
              <a:buNone/>
              <a:defRPr b="1" sz="2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11" name="Google Shape;911;p79"/>
          <p:cNvSpPr/>
          <p:nvPr/>
        </p:nvSpPr>
        <p:spPr>
          <a:xfrm>
            <a:off x="4762050" y="1380975"/>
            <a:ext cx="3815700" cy="2919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2" name="Google Shape;912;p79"/>
          <p:cNvSpPr txBox="1"/>
          <p:nvPr>
            <p:ph idx="3" type="body"/>
          </p:nvPr>
        </p:nvSpPr>
        <p:spPr>
          <a:xfrm>
            <a:off x="5014225" y="2205690"/>
            <a:ext cx="33264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13" name="Google Shape;913;p79"/>
          <p:cNvSpPr/>
          <p:nvPr/>
        </p:nvSpPr>
        <p:spPr>
          <a:xfrm>
            <a:off x="4758675" y="1598863"/>
            <a:ext cx="846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4" name="Google Shape;914;p79"/>
          <p:cNvSpPr txBox="1"/>
          <p:nvPr>
            <p:ph idx="4" type="subTitle"/>
          </p:nvPr>
        </p:nvSpPr>
        <p:spPr>
          <a:xfrm>
            <a:off x="5014225" y="1578475"/>
            <a:ext cx="33264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Nunito Sans"/>
              <a:buNone/>
              <a:defRPr b="1" sz="20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Nunito Sans"/>
              <a:buNone/>
              <a:defRPr b="1"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key metrics v3">
  <p:cSld name="TITLE_AND_BODY_1_2_1_1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80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7" name="Google Shape;917;p80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18" name="Google Shape;918;p80"/>
          <p:cNvSpPr txBox="1"/>
          <p:nvPr>
            <p:ph idx="1" type="body"/>
          </p:nvPr>
        </p:nvSpPr>
        <p:spPr>
          <a:xfrm>
            <a:off x="663050" y="2498999"/>
            <a:ext cx="20901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19" name="Google Shape;919;p80"/>
          <p:cNvSpPr txBox="1"/>
          <p:nvPr>
            <p:ph idx="2" type="body"/>
          </p:nvPr>
        </p:nvSpPr>
        <p:spPr>
          <a:xfrm>
            <a:off x="3526950" y="2498999"/>
            <a:ext cx="20901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20" name="Google Shape;920;p80"/>
          <p:cNvSpPr txBox="1"/>
          <p:nvPr>
            <p:ph idx="3" type="body"/>
          </p:nvPr>
        </p:nvSpPr>
        <p:spPr>
          <a:xfrm>
            <a:off x="6390850" y="2498999"/>
            <a:ext cx="20901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21" name="Google Shape;921;p80"/>
          <p:cNvSpPr txBox="1"/>
          <p:nvPr>
            <p:ph idx="4" type="subTitle"/>
          </p:nvPr>
        </p:nvSpPr>
        <p:spPr>
          <a:xfrm>
            <a:off x="663050" y="1645925"/>
            <a:ext cx="2090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22" name="Google Shape;922;p80"/>
          <p:cNvSpPr txBox="1"/>
          <p:nvPr>
            <p:ph idx="5" type="subTitle"/>
          </p:nvPr>
        </p:nvSpPr>
        <p:spPr>
          <a:xfrm>
            <a:off x="3526950" y="1645925"/>
            <a:ext cx="2090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23" name="Google Shape;923;p80"/>
          <p:cNvSpPr txBox="1"/>
          <p:nvPr>
            <p:ph idx="6" type="subTitle"/>
          </p:nvPr>
        </p:nvSpPr>
        <p:spPr>
          <a:xfrm>
            <a:off x="6390850" y="1645925"/>
            <a:ext cx="2090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 b="1" sz="16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24" name="Google Shape;924;p80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925" name="Google Shape;925;p80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rows and headers">
  <p:cSld name="MAIN_POINT_2_1"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81"/>
          <p:cNvSpPr/>
          <p:nvPr/>
        </p:nvSpPr>
        <p:spPr>
          <a:xfrm rot="10800000">
            <a:off x="465400" y="2622850"/>
            <a:ext cx="102300" cy="681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8" name="Google Shape;928;p81"/>
          <p:cNvSpPr/>
          <p:nvPr/>
        </p:nvSpPr>
        <p:spPr>
          <a:xfrm rot="10800000">
            <a:off x="465400" y="3694275"/>
            <a:ext cx="102300" cy="68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29" name="Google Shape;929;p81"/>
          <p:cNvSpPr/>
          <p:nvPr/>
        </p:nvSpPr>
        <p:spPr>
          <a:xfrm rot="10800000">
            <a:off x="465400" y="1532825"/>
            <a:ext cx="102300" cy="68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30" name="Google Shape;930;p81"/>
          <p:cNvSpPr txBox="1"/>
          <p:nvPr>
            <p:ph type="title"/>
          </p:nvPr>
        </p:nvSpPr>
        <p:spPr>
          <a:xfrm>
            <a:off x="566250" y="445025"/>
            <a:ext cx="7099200" cy="9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931" name="Google Shape;931;p81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32" name="Google Shape;932;p81"/>
          <p:cNvSpPr/>
          <p:nvPr/>
        </p:nvSpPr>
        <p:spPr>
          <a:xfrm>
            <a:off x="566250" y="1377275"/>
            <a:ext cx="8011500" cy="99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3" name="Google Shape;933;p81"/>
          <p:cNvSpPr txBox="1"/>
          <p:nvPr>
            <p:ph idx="1" type="body"/>
          </p:nvPr>
        </p:nvSpPr>
        <p:spPr>
          <a:xfrm>
            <a:off x="3358200" y="1551425"/>
            <a:ext cx="4944900" cy="6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34" name="Google Shape;934;p81"/>
          <p:cNvSpPr/>
          <p:nvPr/>
        </p:nvSpPr>
        <p:spPr>
          <a:xfrm>
            <a:off x="566250" y="2458000"/>
            <a:ext cx="8011500" cy="99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5" name="Google Shape;935;p81"/>
          <p:cNvSpPr txBox="1"/>
          <p:nvPr>
            <p:ph idx="2" type="body"/>
          </p:nvPr>
        </p:nvSpPr>
        <p:spPr>
          <a:xfrm>
            <a:off x="3358200" y="2632150"/>
            <a:ext cx="4944900" cy="6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36" name="Google Shape;936;p81"/>
          <p:cNvSpPr/>
          <p:nvPr/>
        </p:nvSpPr>
        <p:spPr>
          <a:xfrm>
            <a:off x="566250" y="3538725"/>
            <a:ext cx="8011500" cy="99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7" name="Google Shape;937;p81"/>
          <p:cNvSpPr txBox="1"/>
          <p:nvPr>
            <p:ph idx="3" type="body"/>
          </p:nvPr>
        </p:nvSpPr>
        <p:spPr>
          <a:xfrm>
            <a:off x="3358200" y="3712875"/>
            <a:ext cx="4944900" cy="6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38" name="Google Shape;938;p81"/>
          <p:cNvSpPr txBox="1"/>
          <p:nvPr>
            <p:ph idx="4" type="subTitle"/>
          </p:nvPr>
        </p:nvSpPr>
        <p:spPr>
          <a:xfrm>
            <a:off x="748550" y="2622850"/>
            <a:ext cx="2478000" cy="6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39" name="Google Shape;939;p81"/>
          <p:cNvSpPr txBox="1"/>
          <p:nvPr>
            <p:ph idx="5" type="subTitle"/>
          </p:nvPr>
        </p:nvSpPr>
        <p:spPr>
          <a:xfrm>
            <a:off x="748550" y="1542125"/>
            <a:ext cx="2478000" cy="6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40" name="Google Shape;940;p81"/>
          <p:cNvSpPr txBox="1"/>
          <p:nvPr>
            <p:ph idx="6" type="subTitle"/>
          </p:nvPr>
        </p:nvSpPr>
        <p:spPr>
          <a:xfrm>
            <a:off x="748550" y="3694275"/>
            <a:ext cx="2478000" cy="6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41" name="Google Shape;941;p81"/>
          <p:cNvSpPr/>
          <p:nvPr/>
        </p:nvSpPr>
        <p:spPr>
          <a:xfrm>
            <a:off x="-735436" y="110019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1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81"/>
          <p:cNvSpPr/>
          <p:nvPr/>
        </p:nvSpPr>
        <p:spPr>
          <a:xfrm>
            <a:off x="171774" y="489111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paragraphs 1">
  <p:cSld name="TITLE_AND_BODY_1_1_1_1_1_1"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82"/>
          <p:cNvSpPr/>
          <p:nvPr/>
        </p:nvSpPr>
        <p:spPr>
          <a:xfrm>
            <a:off x="645900" y="1475413"/>
            <a:ext cx="2418600" cy="4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6" name="Google Shape;946;p82"/>
          <p:cNvSpPr/>
          <p:nvPr/>
        </p:nvSpPr>
        <p:spPr>
          <a:xfrm>
            <a:off x="6079500" y="1475375"/>
            <a:ext cx="2418600" cy="46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7" name="Google Shape;947;p82"/>
          <p:cNvSpPr/>
          <p:nvPr/>
        </p:nvSpPr>
        <p:spPr>
          <a:xfrm>
            <a:off x="3358950" y="1475375"/>
            <a:ext cx="2418600" cy="46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8" name="Google Shape;948;p82"/>
          <p:cNvSpPr/>
          <p:nvPr/>
        </p:nvSpPr>
        <p:spPr>
          <a:xfrm>
            <a:off x="0" y="0"/>
            <a:ext cx="9144000" cy="75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49" name="Google Shape;949;p82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0" name="Google Shape;950;p82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51" name="Google Shape;951;p82"/>
          <p:cNvSpPr txBox="1"/>
          <p:nvPr>
            <p:ph idx="1" type="body"/>
          </p:nvPr>
        </p:nvSpPr>
        <p:spPr>
          <a:xfrm>
            <a:off x="645900" y="15377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52" name="Google Shape;952;p82"/>
          <p:cNvSpPr txBox="1"/>
          <p:nvPr>
            <p:ph idx="2" type="body"/>
          </p:nvPr>
        </p:nvSpPr>
        <p:spPr>
          <a:xfrm>
            <a:off x="6079500" y="15377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53" name="Google Shape;953;p82"/>
          <p:cNvSpPr txBox="1"/>
          <p:nvPr>
            <p:ph idx="3" type="body"/>
          </p:nvPr>
        </p:nvSpPr>
        <p:spPr>
          <a:xfrm>
            <a:off x="3358950" y="1537725"/>
            <a:ext cx="2261400" cy="218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">
  <p:cSld name="TITLE_AND_BODY_1_3_2_1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8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6" name="Google Shape;956;p83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57" name="Google Shape;957;p83"/>
          <p:cNvSpPr txBox="1"/>
          <p:nvPr>
            <p:ph idx="1" type="body"/>
          </p:nvPr>
        </p:nvSpPr>
        <p:spPr>
          <a:xfrm>
            <a:off x="2975850" y="1291225"/>
            <a:ext cx="5601900" cy="10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58" name="Google Shape;958;p83"/>
          <p:cNvSpPr txBox="1"/>
          <p:nvPr>
            <p:ph idx="2" type="subTitle"/>
          </p:nvPr>
        </p:nvSpPr>
        <p:spPr>
          <a:xfrm>
            <a:off x="566250" y="1291225"/>
            <a:ext cx="20259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59" name="Google Shape;959;p83"/>
          <p:cNvSpPr txBox="1"/>
          <p:nvPr>
            <p:ph idx="3" type="body"/>
          </p:nvPr>
        </p:nvSpPr>
        <p:spPr>
          <a:xfrm>
            <a:off x="2975788" y="2417450"/>
            <a:ext cx="5601900" cy="10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60" name="Google Shape;960;p83"/>
          <p:cNvSpPr txBox="1"/>
          <p:nvPr>
            <p:ph idx="4" type="subTitle"/>
          </p:nvPr>
        </p:nvSpPr>
        <p:spPr>
          <a:xfrm>
            <a:off x="566188" y="2417450"/>
            <a:ext cx="20259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61" name="Google Shape;961;p83"/>
          <p:cNvSpPr txBox="1"/>
          <p:nvPr>
            <p:ph idx="5" type="body"/>
          </p:nvPr>
        </p:nvSpPr>
        <p:spPr>
          <a:xfrm>
            <a:off x="2975850" y="3543675"/>
            <a:ext cx="5601900" cy="10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62" name="Google Shape;962;p83"/>
          <p:cNvSpPr txBox="1"/>
          <p:nvPr>
            <p:ph idx="6" type="subTitle"/>
          </p:nvPr>
        </p:nvSpPr>
        <p:spPr>
          <a:xfrm>
            <a:off x="566250" y="3543674"/>
            <a:ext cx="2025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63" name="Google Shape;963;p83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964" name="Google Shape;964;p83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-v2">
  <p:cSld name="TITLE_AND_BODY_2">
    <p:spTree>
      <p:nvGrpSpPr>
        <p:cNvPr id="965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8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7" name="Google Shape;967;p84"/>
          <p:cNvSpPr txBox="1"/>
          <p:nvPr>
            <p:ph idx="1" type="body"/>
          </p:nvPr>
        </p:nvSpPr>
        <p:spPr>
          <a:xfrm>
            <a:off x="659850" y="1904400"/>
            <a:ext cx="2444700" cy="26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68" name="Google Shape;968;p84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69" name="Google Shape;969;p84"/>
          <p:cNvSpPr/>
          <p:nvPr/>
        </p:nvSpPr>
        <p:spPr>
          <a:xfrm>
            <a:off x="566250" y="1370350"/>
            <a:ext cx="540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0" name="Google Shape;970;p84"/>
          <p:cNvSpPr/>
          <p:nvPr/>
        </p:nvSpPr>
        <p:spPr>
          <a:xfrm>
            <a:off x="566250" y="1738675"/>
            <a:ext cx="174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1" name="Google Shape;971;p84"/>
          <p:cNvSpPr txBox="1"/>
          <p:nvPr>
            <p:ph idx="2" type="subTitle"/>
          </p:nvPr>
        </p:nvSpPr>
        <p:spPr>
          <a:xfrm>
            <a:off x="659850" y="1367825"/>
            <a:ext cx="24156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72" name="Google Shape;972;p84"/>
          <p:cNvSpPr txBox="1"/>
          <p:nvPr>
            <p:ph idx="3" type="body"/>
          </p:nvPr>
        </p:nvSpPr>
        <p:spPr>
          <a:xfrm>
            <a:off x="3396450" y="1904400"/>
            <a:ext cx="2444700" cy="26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73" name="Google Shape;973;p84"/>
          <p:cNvSpPr/>
          <p:nvPr/>
        </p:nvSpPr>
        <p:spPr>
          <a:xfrm>
            <a:off x="3302850" y="1370350"/>
            <a:ext cx="540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4" name="Google Shape;974;p84"/>
          <p:cNvSpPr/>
          <p:nvPr/>
        </p:nvSpPr>
        <p:spPr>
          <a:xfrm>
            <a:off x="3302850" y="1738675"/>
            <a:ext cx="174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5" name="Google Shape;975;p84"/>
          <p:cNvSpPr txBox="1"/>
          <p:nvPr>
            <p:ph idx="4" type="subTitle"/>
          </p:nvPr>
        </p:nvSpPr>
        <p:spPr>
          <a:xfrm>
            <a:off x="3396450" y="1367825"/>
            <a:ext cx="24156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76" name="Google Shape;976;p84"/>
          <p:cNvSpPr txBox="1"/>
          <p:nvPr>
            <p:ph idx="5" type="body"/>
          </p:nvPr>
        </p:nvSpPr>
        <p:spPr>
          <a:xfrm>
            <a:off x="6133050" y="1904400"/>
            <a:ext cx="2444700" cy="26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77" name="Google Shape;977;p84"/>
          <p:cNvSpPr/>
          <p:nvPr/>
        </p:nvSpPr>
        <p:spPr>
          <a:xfrm>
            <a:off x="6039450" y="1370350"/>
            <a:ext cx="540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8" name="Google Shape;978;p84"/>
          <p:cNvSpPr/>
          <p:nvPr/>
        </p:nvSpPr>
        <p:spPr>
          <a:xfrm>
            <a:off x="6039450" y="1738675"/>
            <a:ext cx="17400" cy="2830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79" name="Google Shape;979;p84"/>
          <p:cNvSpPr txBox="1"/>
          <p:nvPr>
            <p:ph idx="6" type="subTitle"/>
          </p:nvPr>
        </p:nvSpPr>
        <p:spPr>
          <a:xfrm>
            <a:off x="6133050" y="1367825"/>
            <a:ext cx="24156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unito Sans"/>
              <a:buNone/>
              <a:defRPr b="1" sz="12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80" name="Google Shape;980;p84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84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84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columns-v3">
  <p:cSld name="TITLE_AND_BODY_1_1_2_1"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85"/>
          <p:cNvSpPr/>
          <p:nvPr/>
        </p:nvSpPr>
        <p:spPr>
          <a:xfrm>
            <a:off x="3304825" y="1611075"/>
            <a:ext cx="9900" cy="261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85"/>
          <p:cNvSpPr/>
          <p:nvPr/>
        </p:nvSpPr>
        <p:spPr>
          <a:xfrm flipH="1">
            <a:off x="6023675" y="1611075"/>
            <a:ext cx="9900" cy="2614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85"/>
          <p:cNvSpPr/>
          <p:nvPr/>
        </p:nvSpPr>
        <p:spPr>
          <a:xfrm flipH="1">
            <a:off x="566104" y="1611075"/>
            <a:ext cx="9900" cy="261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8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8" name="Google Shape;988;p85"/>
          <p:cNvSpPr txBox="1"/>
          <p:nvPr>
            <p:ph idx="12" type="sldNum"/>
          </p:nvPr>
        </p:nvSpPr>
        <p:spPr>
          <a:xfrm>
            <a:off x="8029045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89" name="Google Shape;989;p85"/>
          <p:cNvSpPr txBox="1"/>
          <p:nvPr>
            <p:ph idx="1" type="subTitle"/>
          </p:nvPr>
        </p:nvSpPr>
        <p:spPr>
          <a:xfrm>
            <a:off x="704000" y="1611075"/>
            <a:ext cx="2208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90" name="Google Shape;990;p85"/>
          <p:cNvSpPr txBox="1"/>
          <p:nvPr>
            <p:ph idx="2" type="subTitle"/>
          </p:nvPr>
        </p:nvSpPr>
        <p:spPr>
          <a:xfrm>
            <a:off x="3432742" y="1611075"/>
            <a:ext cx="2208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91" name="Google Shape;991;p85"/>
          <p:cNvSpPr txBox="1"/>
          <p:nvPr>
            <p:ph idx="3" type="subTitle"/>
          </p:nvPr>
        </p:nvSpPr>
        <p:spPr>
          <a:xfrm>
            <a:off x="6161496" y="1611075"/>
            <a:ext cx="2208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None/>
              <a:defRPr b="1" sz="12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992" name="Google Shape;992;p85"/>
          <p:cNvSpPr txBox="1"/>
          <p:nvPr>
            <p:ph idx="4" type="body"/>
          </p:nvPr>
        </p:nvSpPr>
        <p:spPr>
          <a:xfrm>
            <a:off x="711100" y="2182575"/>
            <a:ext cx="2208900" cy="18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93" name="Google Shape;993;p85"/>
          <p:cNvSpPr txBox="1"/>
          <p:nvPr>
            <p:ph idx="5" type="body"/>
          </p:nvPr>
        </p:nvSpPr>
        <p:spPr>
          <a:xfrm>
            <a:off x="3439838" y="2182575"/>
            <a:ext cx="2208900" cy="18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994" name="Google Shape;994;p85"/>
          <p:cNvSpPr txBox="1"/>
          <p:nvPr>
            <p:ph idx="6" type="body"/>
          </p:nvPr>
        </p:nvSpPr>
        <p:spPr>
          <a:xfrm>
            <a:off x="6154375" y="2182575"/>
            <a:ext cx="2208900" cy="18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items on timeline">
  <p:cSld name="MAIN_POINT_2_2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6"/>
          <p:cNvSpPr txBox="1"/>
          <p:nvPr>
            <p:ph type="title"/>
          </p:nvPr>
        </p:nvSpPr>
        <p:spPr>
          <a:xfrm>
            <a:off x="566250" y="433738"/>
            <a:ext cx="7099200" cy="9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97" name="Google Shape;997;p86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98" name="Google Shape;998;p86"/>
          <p:cNvSpPr txBox="1"/>
          <p:nvPr>
            <p:ph idx="1" type="body"/>
          </p:nvPr>
        </p:nvSpPr>
        <p:spPr>
          <a:xfrm>
            <a:off x="2691088" y="1542125"/>
            <a:ext cx="43839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99" name="Google Shape;999;p86"/>
          <p:cNvSpPr txBox="1"/>
          <p:nvPr>
            <p:ph idx="2" type="body"/>
          </p:nvPr>
        </p:nvSpPr>
        <p:spPr>
          <a:xfrm>
            <a:off x="2691088" y="2622850"/>
            <a:ext cx="43839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00" name="Google Shape;1000;p86"/>
          <p:cNvSpPr txBox="1"/>
          <p:nvPr>
            <p:ph idx="3" type="body"/>
          </p:nvPr>
        </p:nvSpPr>
        <p:spPr>
          <a:xfrm>
            <a:off x="2691088" y="3703575"/>
            <a:ext cx="43839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1001" name="Google Shape;1001;p86"/>
          <p:cNvCxnSpPr/>
          <p:nvPr/>
        </p:nvCxnSpPr>
        <p:spPr>
          <a:xfrm>
            <a:off x="2366100" y="1384225"/>
            <a:ext cx="0" cy="3211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02" name="Google Shape;1002;p86"/>
          <p:cNvSpPr/>
          <p:nvPr/>
        </p:nvSpPr>
        <p:spPr>
          <a:xfrm>
            <a:off x="2289750" y="1650775"/>
            <a:ext cx="152700" cy="152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86"/>
          <p:cNvSpPr/>
          <p:nvPr/>
        </p:nvSpPr>
        <p:spPr>
          <a:xfrm>
            <a:off x="2289750" y="2737600"/>
            <a:ext cx="152700" cy="15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86"/>
          <p:cNvSpPr/>
          <p:nvPr/>
        </p:nvSpPr>
        <p:spPr>
          <a:xfrm>
            <a:off x="2289750" y="3824425"/>
            <a:ext cx="152700" cy="152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86"/>
          <p:cNvSpPr txBox="1"/>
          <p:nvPr>
            <p:ph idx="4" type="subTitle"/>
          </p:nvPr>
        </p:nvSpPr>
        <p:spPr>
          <a:xfrm>
            <a:off x="409649" y="1562875"/>
            <a:ext cx="17904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06" name="Google Shape;1006;p86"/>
          <p:cNvSpPr txBox="1"/>
          <p:nvPr>
            <p:ph idx="5" type="subTitle"/>
          </p:nvPr>
        </p:nvSpPr>
        <p:spPr>
          <a:xfrm>
            <a:off x="409649" y="2649700"/>
            <a:ext cx="17904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07" name="Google Shape;1007;p86"/>
          <p:cNvSpPr txBox="1"/>
          <p:nvPr>
            <p:ph idx="6" type="subTitle"/>
          </p:nvPr>
        </p:nvSpPr>
        <p:spPr>
          <a:xfrm>
            <a:off x="409649" y="3736525"/>
            <a:ext cx="17904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08" name="Google Shape;1008;p86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009" name="Google Shape;1009;p86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items on timeline 1">
  <p:cSld name="MAIN_POINT_2_2_2"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87"/>
          <p:cNvSpPr txBox="1"/>
          <p:nvPr>
            <p:ph type="title"/>
          </p:nvPr>
        </p:nvSpPr>
        <p:spPr>
          <a:xfrm>
            <a:off x="566250" y="445025"/>
            <a:ext cx="8011500" cy="5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12" name="Google Shape;1012;p87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13" name="Google Shape;1013;p87"/>
          <p:cNvSpPr txBox="1"/>
          <p:nvPr>
            <p:ph idx="1" type="body"/>
          </p:nvPr>
        </p:nvSpPr>
        <p:spPr>
          <a:xfrm>
            <a:off x="2691100" y="1237550"/>
            <a:ext cx="4383900" cy="86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14" name="Google Shape;1014;p87"/>
          <p:cNvSpPr txBox="1"/>
          <p:nvPr>
            <p:ph idx="2" type="body"/>
          </p:nvPr>
        </p:nvSpPr>
        <p:spPr>
          <a:xfrm>
            <a:off x="2691100" y="2225625"/>
            <a:ext cx="4383900" cy="7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15" name="Google Shape;1015;p87"/>
          <p:cNvSpPr txBox="1"/>
          <p:nvPr>
            <p:ph idx="3" type="body"/>
          </p:nvPr>
        </p:nvSpPr>
        <p:spPr>
          <a:xfrm>
            <a:off x="2691088" y="3297425"/>
            <a:ext cx="43839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1016" name="Google Shape;1016;p87"/>
          <p:cNvCxnSpPr/>
          <p:nvPr/>
        </p:nvCxnSpPr>
        <p:spPr>
          <a:xfrm>
            <a:off x="2366100" y="1266800"/>
            <a:ext cx="0" cy="3606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17" name="Google Shape;1017;p87"/>
          <p:cNvSpPr/>
          <p:nvPr/>
        </p:nvSpPr>
        <p:spPr>
          <a:xfrm>
            <a:off x="2289750" y="1492850"/>
            <a:ext cx="152700" cy="152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87"/>
          <p:cNvSpPr/>
          <p:nvPr/>
        </p:nvSpPr>
        <p:spPr>
          <a:xfrm>
            <a:off x="2289750" y="2500275"/>
            <a:ext cx="152700" cy="15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87"/>
          <p:cNvSpPr/>
          <p:nvPr/>
        </p:nvSpPr>
        <p:spPr>
          <a:xfrm>
            <a:off x="2289750" y="3544525"/>
            <a:ext cx="152700" cy="152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0" name="Google Shape;1020;p87"/>
          <p:cNvSpPr txBox="1"/>
          <p:nvPr>
            <p:ph idx="4" type="subTitle"/>
          </p:nvPr>
        </p:nvSpPr>
        <p:spPr>
          <a:xfrm>
            <a:off x="460577" y="1404950"/>
            <a:ext cx="17892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21" name="Google Shape;1021;p87"/>
          <p:cNvSpPr txBox="1"/>
          <p:nvPr>
            <p:ph idx="5" type="subTitle"/>
          </p:nvPr>
        </p:nvSpPr>
        <p:spPr>
          <a:xfrm>
            <a:off x="460577" y="2412375"/>
            <a:ext cx="17892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22" name="Google Shape;1022;p87"/>
          <p:cNvSpPr txBox="1"/>
          <p:nvPr>
            <p:ph idx="6" type="subTitle"/>
          </p:nvPr>
        </p:nvSpPr>
        <p:spPr>
          <a:xfrm>
            <a:off x="460577" y="3456625"/>
            <a:ext cx="17892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23" name="Google Shape;1023;p87"/>
          <p:cNvSpPr/>
          <p:nvPr/>
        </p:nvSpPr>
        <p:spPr>
          <a:xfrm>
            <a:off x="2289750" y="4329313"/>
            <a:ext cx="152700" cy="152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87"/>
          <p:cNvSpPr txBox="1"/>
          <p:nvPr>
            <p:ph idx="7" type="body"/>
          </p:nvPr>
        </p:nvSpPr>
        <p:spPr>
          <a:xfrm>
            <a:off x="2691088" y="4065025"/>
            <a:ext cx="4383900" cy="6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5" name="Google Shape;1025;p87"/>
          <p:cNvSpPr txBox="1"/>
          <p:nvPr>
            <p:ph idx="8" type="subTitle"/>
          </p:nvPr>
        </p:nvSpPr>
        <p:spPr>
          <a:xfrm>
            <a:off x="460577" y="4232425"/>
            <a:ext cx="17892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26" name="Google Shape;1026;p87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027" name="Google Shape;1027;p87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357">
          <p15:clr>
            <a:srgbClr val="E46962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3 items on timeline v2">
  <p:cSld name="MAIN_POINT_2_2_1"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88"/>
          <p:cNvSpPr txBox="1"/>
          <p:nvPr>
            <p:ph type="title"/>
          </p:nvPr>
        </p:nvSpPr>
        <p:spPr>
          <a:xfrm>
            <a:off x="566250" y="445025"/>
            <a:ext cx="7099200" cy="9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030" name="Google Shape;1030;p88"/>
          <p:cNvSpPr txBox="1"/>
          <p:nvPr>
            <p:ph idx="12" type="sldNum"/>
          </p:nvPr>
        </p:nvSpPr>
        <p:spPr>
          <a:xfrm>
            <a:off x="7999953" y="4663224"/>
            <a:ext cx="5778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31" name="Google Shape;1031;p88"/>
          <p:cNvSpPr txBox="1"/>
          <p:nvPr>
            <p:ph idx="1" type="body"/>
          </p:nvPr>
        </p:nvSpPr>
        <p:spPr>
          <a:xfrm>
            <a:off x="607550" y="1871725"/>
            <a:ext cx="1722000" cy="12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cxnSp>
        <p:nvCxnSpPr>
          <p:cNvPr id="1032" name="Google Shape;1032;p88"/>
          <p:cNvCxnSpPr/>
          <p:nvPr/>
        </p:nvCxnSpPr>
        <p:spPr>
          <a:xfrm>
            <a:off x="567850" y="3366550"/>
            <a:ext cx="8012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033" name="Google Shape;1033;p88"/>
          <p:cNvSpPr/>
          <p:nvPr/>
        </p:nvSpPr>
        <p:spPr>
          <a:xfrm>
            <a:off x="4495650" y="3290200"/>
            <a:ext cx="152700" cy="152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4" name="Google Shape;1034;p88"/>
          <p:cNvSpPr/>
          <p:nvPr/>
        </p:nvSpPr>
        <p:spPr>
          <a:xfrm>
            <a:off x="1392200" y="3290200"/>
            <a:ext cx="152700" cy="1527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88"/>
          <p:cNvSpPr/>
          <p:nvPr/>
        </p:nvSpPr>
        <p:spPr>
          <a:xfrm>
            <a:off x="7599100" y="3317625"/>
            <a:ext cx="152700" cy="1527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88"/>
          <p:cNvSpPr txBox="1"/>
          <p:nvPr>
            <p:ph idx="2" type="body"/>
          </p:nvPr>
        </p:nvSpPr>
        <p:spPr>
          <a:xfrm>
            <a:off x="3711000" y="1871725"/>
            <a:ext cx="1722000" cy="12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37" name="Google Shape;1037;p88"/>
          <p:cNvSpPr txBox="1"/>
          <p:nvPr>
            <p:ph idx="3" type="body"/>
          </p:nvPr>
        </p:nvSpPr>
        <p:spPr>
          <a:xfrm>
            <a:off x="6814450" y="1871725"/>
            <a:ext cx="1722000" cy="128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38" name="Google Shape;1038;p88"/>
          <p:cNvSpPr txBox="1"/>
          <p:nvPr>
            <p:ph idx="4" type="subTitle"/>
          </p:nvPr>
        </p:nvSpPr>
        <p:spPr>
          <a:xfrm>
            <a:off x="607550" y="3547250"/>
            <a:ext cx="17220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39" name="Google Shape;1039;p88"/>
          <p:cNvSpPr txBox="1"/>
          <p:nvPr>
            <p:ph idx="5" type="subTitle"/>
          </p:nvPr>
        </p:nvSpPr>
        <p:spPr>
          <a:xfrm>
            <a:off x="3788887" y="3547250"/>
            <a:ext cx="15663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40" name="Google Shape;1040;p88"/>
          <p:cNvSpPr txBox="1"/>
          <p:nvPr>
            <p:ph idx="6" type="subTitle"/>
          </p:nvPr>
        </p:nvSpPr>
        <p:spPr>
          <a:xfrm>
            <a:off x="6892299" y="3547250"/>
            <a:ext cx="15663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41" name="Google Shape;1041;p88"/>
          <p:cNvSpPr/>
          <p:nvPr/>
        </p:nvSpPr>
        <p:spPr>
          <a:xfrm>
            <a:off x="-702961" y="-6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88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88"/>
          <p:cNvSpPr/>
          <p:nvPr/>
        </p:nvSpPr>
        <p:spPr>
          <a:xfrm>
            <a:off x="3788886" y="495603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key metrics v2">
  <p:cSld name="TITLE_AND_BODY_1_2_1_2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89"/>
          <p:cNvSpPr/>
          <p:nvPr/>
        </p:nvSpPr>
        <p:spPr>
          <a:xfrm rot="10800000">
            <a:off x="0" y="2566200"/>
            <a:ext cx="9144000" cy="257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46" name="Google Shape;1046;p89"/>
          <p:cNvSpPr/>
          <p:nvPr/>
        </p:nvSpPr>
        <p:spPr>
          <a:xfrm>
            <a:off x="569475" y="1377275"/>
            <a:ext cx="1912800" cy="270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8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48" name="Google Shape;1048;p89"/>
          <p:cNvSpPr txBox="1"/>
          <p:nvPr>
            <p:ph idx="1" type="body"/>
          </p:nvPr>
        </p:nvSpPr>
        <p:spPr>
          <a:xfrm>
            <a:off x="756741" y="2429537"/>
            <a:ext cx="15519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9" name="Google Shape;1049;p89"/>
          <p:cNvSpPr/>
          <p:nvPr/>
        </p:nvSpPr>
        <p:spPr>
          <a:xfrm>
            <a:off x="566250" y="1720650"/>
            <a:ext cx="810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89"/>
          <p:cNvSpPr txBox="1"/>
          <p:nvPr>
            <p:ph idx="2" type="subTitle"/>
          </p:nvPr>
        </p:nvSpPr>
        <p:spPr>
          <a:xfrm>
            <a:off x="756741" y="1700250"/>
            <a:ext cx="1551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51" name="Google Shape;1051;p89"/>
          <p:cNvSpPr/>
          <p:nvPr/>
        </p:nvSpPr>
        <p:spPr>
          <a:xfrm>
            <a:off x="2601283" y="1377275"/>
            <a:ext cx="1912800" cy="270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2" name="Google Shape;1052;p89"/>
          <p:cNvSpPr txBox="1"/>
          <p:nvPr>
            <p:ph idx="3" type="body"/>
          </p:nvPr>
        </p:nvSpPr>
        <p:spPr>
          <a:xfrm>
            <a:off x="2788548" y="2429537"/>
            <a:ext cx="15519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53" name="Google Shape;1053;p89"/>
          <p:cNvSpPr/>
          <p:nvPr/>
        </p:nvSpPr>
        <p:spPr>
          <a:xfrm>
            <a:off x="2598057" y="1720650"/>
            <a:ext cx="810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4" name="Google Shape;1054;p89"/>
          <p:cNvSpPr txBox="1"/>
          <p:nvPr>
            <p:ph idx="4" type="subTitle"/>
          </p:nvPr>
        </p:nvSpPr>
        <p:spPr>
          <a:xfrm>
            <a:off x="2788548" y="1700250"/>
            <a:ext cx="1551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55" name="Google Shape;1055;p89"/>
          <p:cNvSpPr/>
          <p:nvPr/>
        </p:nvSpPr>
        <p:spPr>
          <a:xfrm>
            <a:off x="4633091" y="1377275"/>
            <a:ext cx="1912800" cy="270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89"/>
          <p:cNvSpPr txBox="1"/>
          <p:nvPr>
            <p:ph idx="5" type="body"/>
          </p:nvPr>
        </p:nvSpPr>
        <p:spPr>
          <a:xfrm>
            <a:off x="4820355" y="2429537"/>
            <a:ext cx="15519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57" name="Google Shape;1057;p89"/>
          <p:cNvSpPr/>
          <p:nvPr/>
        </p:nvSpPr>
        <p:spPr>
          <a:xfrm>
            <a:off x="4629864" y="1720650"/>
            <a:ext cx="810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89"/>
          <p:cNvSpPr txBox="1"/>
          <p:nvPr>
            <p:ph idx="6" type="subTitle"/>
          </p:nvPr>
        </p:nvSpPr>
        <p:spPr>
          <a:xfrm>
            <a:off x="4820355" y="1700250"/>
            <a:ext cx="1551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59" name="Google Shape;1059;p89"/>
          <p:cNvSpPr/>
          <p:nvPr/>
        </p:nvSpPr>
        <p:spPr>
          <a:xfrm>
            <a:off x="6664899" y="1377275"/>
            <a:ext cx="1912800" cy="2704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89"/>
          <p:cNvSpPr txBox="1"/>
          <p:nvPr>
            <p:ph idx="7" type="body"/>
          </p:nvPr>
        </p:nvSpPr>
        <p:spPr>
          <a:xfrm>
            <a:off x="6852162" y="2429537"/>
            <a:ext cx="15519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61" name="Google Shape;1061;p89"/>
          <p:cNvSpPr/>
          <p:nvPr/>
        </p:nvSpPr>
        <p:spPr>
          <a:xfrm>
            <a:off x="6661671" y="1720650"/>
            <a:ext cx="81000" cy="393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89"/>
          <p:cNvSpPr txBox="1"/>
          <p:nvPr>
            <p:ph idx="8" type="subTitle"/>
          </p:nvPr>
        </p:nvSpPr>
        <p:spPr>
          <a:xfrm>
            <a:off x="6852162" y="1700250"/>
            <a:ext cx="15519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with 4 key metrics v3">
  <p:cSld name="TITLE_AND_BODY_1_2_1_1_1_2"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90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65" name="Google Shape;1065;p90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66" name="Google Shape;1066;p90"/>
          <p:cNvSpPr txBox="1"/>
          <p:nvPr>
            <p:ph idx="1" type="body"/>
          </p:nvPr>
        </p:nvSpPr>
        <p:spPr>
          <a:xfrm>
            <a:off x="806100" y="3037213"/>
            <a:ext cx="17880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67" name="Google Shape;1067;p90"/>
          <p:cNvSpPr txBox="1"/>
          <p:nvPr>
            <p:ph idx="2" type="subTitle"/>
          </p:nvPr>
        </p:nvSpPr>
        <p:spPr>
          <a:xfrm>
            <a:off x="881550" y="1993500"/>
            <a:ext cx="1637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68" name="Google Shape;1068;p90"/>
          <p:cNvSpPr txBox="1"/>
          <p:nvPr>
            <p:ph idx="3" type="body"/>
          </p:nvPr>
        </p:nvSpPr>
        <p:spPr>
          <a:xfrm>
            <a:off x="2598900" y="3037213"/>
            <a:ext cx="17880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69" name="Google Shape;1069;p90"/>
          <p:cNvSpPr txBox="1"/>
          <p:nvPr>
            <p:ph idx="4" type="subTitle"/>
          </p:nvPr>
        </p:nvSpPr>
        <p:spPr>
          <a:xfrm>
            <a:off x="2674350" y="1993500"/>
            <a:ext cx="1637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70" name="Google Shape;1070;p90"/>
          <p:cNvSpPr txBox="1"/>
          <p:nvPr>
            <p:ph idx="5" type="body"/>
          </p:nvPr>
        </p:nvSpPr>
        <p:spPr>
          <a:xfrm>
            <a:off x="4574400" y="3037213"/>
            <a:ext cx="17880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71" name="Google Shape;1071;p90"/>
          <p:cNvSpPr txBox="1"/>
          <p:nvPr>
            <p:ph idx="6" type="subTitle"/>
          </p:nvPr>
        </p:nvSpPr>
        <p:spPr>
          <a:xfrm>
            <a:off x="4649850" y="1993500"/>
            <a:ext cx="1637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72" name="Google Shape;1072;p90"/>
          <p:cNvSpPr txBox="1"/>
          <p:nvPr>
            <p:ph idx="7" type="body"/>
          </p:nvPr>
        </p:nvSpPr>
        <p:spPr>
          <a:xfrm>
            <a:off x="6549900" y="3037213"/>
            <a:ext cx="1788000" cy="10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73" name="Google Shape;1073;p90"/>
          <p:cNvSpPr txBox="1"/>
          <p:nvPr>
            <p:ph idx="8" type="subTitle"/>
          </p:nvPr>
        </p:nvSpPr>
        <p:spPr>
          <a:xfrm>
            <a:off x="6625350" y="1993500"/>
            <a:ext cx="1637100" cy="43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74" name="Google Shape;1074;p90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075" name="Google Shape;1075;p90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sitive/negative slide v2">
  <p:cSld name="TITLE_AND_BODY_1_2_1_1_1_1_1"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91"/>
          <p:cNvSpPr/>
          <p:nvPr/>
        </p:nvSpPr>
        <p:spPr>
          <a:xfrm>
            <a:off x="8334964" y="1978844"/>
            <a:ext cx="1019867" cy="189771"/>
          </a:xfrm>
          <a:custGeom>
            <a:rect b="b" l="l" r="r" t="t"/>
            <a:pathLst>
              <a:path extrusionOk="0" h="620" w="3332">
                <a:moveTo>
                  <a:pt x="476" y="0"/>
                </a:moveTo>
                <a:lnTo>
                  <a:pt x="873" y="396"/>
                </a:lnTo>
                <a:lnTo>
                  <a:pt x="1270" y="0"/>
                </a:lnTo>
                <a:lnTo>
                  <a:pt x="1667" y="396"/>
                </a:lnTo>
                <a:lnTo>
                  <a:pt x="2062" y="0"/>
                </a:lnTo>
                <a:lnTo>
                  <a:pt x="2459" y="396"/>
                </a:lnTo>
                <a:lnTo>
                  <a:pt x="2856" y="0"/>
                </a:lnTo>
                <a:lnTo>
                  <a:pt x="3309" y="452"/>
                </a:lnTo>
                <a:lnTo>
                  <a:pt x="3314" y="458"/>
                </a:lnTo>
                <a:lnTo>
                  <a:pt x="3319" y="465"/>
                </a:lnTo>
                <a:lnTo>
                  <a:pt x="3323" y="471"/>
                </a:lnTo>
                <a:lnTo>
                  <a:pt x="3326" y="478"/>
                </a:lnTo>
                <a:lnTo>
                  <a:pt x="3329" y="486"/>
                </a:lnTo>
                <a:lnTo>
                  <a:pt x="3331" y="493"/>
                </a:lnTo>
                <a:lnTo>
                  <a:pt x="3332" y="501"/>
                </a:lnTo>
                <a:lnTo>
                  <a:pt x="3332" y="508"/>
                </a:lnTo>
                <a:lnTo>
                  <a:pt x="3332" y="516"/>
                </a:lnTo>
                <a:lnTo>
                  <a:pt x="3331" y="523"/>
                </a:lnTo>
                <a:lnTo>
                  <a:pt x="3329" y="531"/>
                </a:lnTo>
                <a:lnTo>
                  <a:pt x="3326" y="538"/>
                </a:lnTo>
                <a:lnTo>
                  <a:pt x="3323" y="545"/>
                </a:lnTo>
                <a:lnTo>
                  <a:pt x="3319" y="552"/>
                </a:lnTo>
                <a:lnTo>
                  <a:pt x="3314" y="558"/>
                </a:lnTo>
                <a:lnTo>
                  <a:pt x="3309" y="564"/>
                </a:lnTo>
                <a:lnTo>
                  <a:pt x="3303" y="570"/>
                </a:lnTo>
                <a:lnTo>
                  <a:pt x="3297" y="574"/>
                </a:lnTo>
                <a:lnTo>
                  <a:pt x="3290" y="578"/>
                </a:lnTo>
                <a:lnTo>
                  <a:pt x="3283" y="582"/>
                </a:lnTo>
                <a:lnTo>
                  <a:pt x="3275" y="584"/>
                </a:lnTo>
                <a:lnTo>
                  <a:pt x="3268" y="586"/>
                </a:lnTo>
                <a:lnTo>
                  <a:pt x="3260" y="587"/>
                </a:lnTo>
                <a:lnTo>
                  <a:pt x="3253" y="587"/>
                </a:lnTo>
                <a:lnTo>
                  <a:pt x="3245" y="587"/>
                </a:lnTo>
                <a:lnTo>
                  <a:pt x="3237" y="586"/>
                </a:lnTo>
                <a:lnTo>
                  <a:pt x="3230" y="584"/>
                </a:lnTo>
                <a:lnTo>
                  <a:pt x="3222" y="582"/>
                </a:lnTo>
                <a:lnTo>
                  <a:pt x="3215" y="578"/>
                </a:lnTo>
                <a:lnTo>
                  <a:pt x="3209" y="574"/>
                </a:lnTo>
                <a:lnTo>
                  <a:pt x="3202" y="570"/>
                </a:lnTo>
                <a:lnTo>
                  <a:pt x="3196" y="564"/>
                </a:lnTo>
                <a:lnTo>
                  <a:pt x="2856" y="224"/>
                </a:lnTo>
                <a:lnTo>
                  <a:pt x="2459" y="620"/>
                </a:lnTo>
                <a:lnTo>
                  <a:pt x="2062" y="224"/>
                </a:lnTo>
                <a:lnTo>
                  <a:pt x="1667" y="620"/>
                </a:lnTo>
                <a:lnTo>
                  <a:pt x="1270" y="224"/>
                </a:lnTo>
                <a:lnTo>
                  <a:pt x="873" y="620"/>
                </a:lnTo>
                <a:lnTo>
                  <a:pt x="476" y="224"/>
                </a:lnTo>
                <a:lnTo>
                  <a:pt x="136" y="564"/>
                </a:lnTo>
                <a:lnTo>
                  <a:pt x="130" y="570"/>
                </a:lnTo>
                <a:lnTo>
                  <a:pt x="123" y="574"/>
                </a:lnTo>
                <a:lnTo>
                  <a:pt x="117" y="578"/>
                </a:lnTo>
                <a:lnTo>
                  <a:pt x="110" y="582"/>
                </a:lnTo>
                <a:lnTo>
                  <a:pt x="102" y="584"/>
                </a:lnTo>
                <a:lnTo>
                  <a:pt x="95" y="586"/>
                </a:lnTo>
                <a:lnTo>
                  <a:pt x="87" y="587"/>
                </a:lnTo>
                <a:lnTo>
                  <a:pt x="79" y="587"/>
                </a:lnTo>
                <a:lnTo>
                  <a:pt x="72" y="587"/>
                </a:lnTo>
                <a:lnTo>
                  <a:pt x="64" y="586"/>
                </a:lnTo>
                <a:lnTo>
                  <a:pt x="57" y="584"/>
                </a:lnTo>
                <a:lnTo>
                  <a:pt x="49" y="582"/>
                </a:lnTo>
                <a:lnTo>
                  <a:pt x="42" y="578"/>
                </a:lnTo>
                <a:lnTo>
                  <a:pt x="35" y="574"/>
                </a:lnTo>
                <a:lnTo>
                  <a:pt x="29" y="570"/>
                </a:lnTo>
                <a:lnTo>
                  <a:pt x="23" y="564"/>
                </a:lnTo>
                <a:lnTo>
                  <a:pt x="18" y="558"/>
                </a:lnTo>
                <a:lnTo>
                  <a:pt x="13" y="552"/>
                </a:lnTo>
                <a:lnTo>
                  <a:pt x="9" y="545"/>
                </a:lnTo>
                <a:lnTo>
                  <a:pt x="6" y="538"/>
                </a:lnTo>
                <a:lnTo>
                  <a:pt x="3" y="531"/>
                </a:lnTo>
                <a:lnTo>
                  <a:pt x="1" y="523"/>
                </a:lnTo>
                <a:lnTo>
                  <a:pt x="0" y="516"/>
                </a:lnTo>
                <a:lnTo>
                  <a:pt x="0" y="508"/>
                </a:lnTo>
                <a:lnTo>
                  <a:pt x="0" y="501"/>
                </a:lnTo>
                <a:lnTo>
                  <a:pt x="1" y="493"/>
                </a:lnTo>
                <a:lnTo>
                  <a:pt x="3" y="486"/>
                </a:lnTo>
                <a:lnTo>
                  <a:pt x="6" y="478"/>
                </a:lnTo>
                <a:lnTo>
                  <a:pt x="9" y="471"/>
                </a:lnTo>
                <a:lnTo>
                  <a:pt x="13" y="465"/>
                </a:lnTo>
                <a:lnTo>
                  <a:pt x="18" y="458"/>
                </a:lnTo>
                <a:lnTo>
                  <a:pt x="23" y="452"/>
                </a:lnTo>
                <a:lnTo>
                  <a:pt x="476" y="0"/>
                </a:lnTo>
                <a:close/>
              </a:path>
            </a:pathLst>
          </a:custGeom>
          <a:solidFill>
            <a:srgbClr val="BDBDFF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91"/>
          <p:cNvSpPr/>
          <p:nvPr/>
        </p:nvSpPr>
        <p:spPr>
          <a:xfrm>
            <a:off x="-640026" y="4750385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91"/>
          <p:cNvSpPr/>
          <p:nvPr/>
        </p:nvSpPr>
        <p:spPr>
          <a:xfrm>
            <a:off x="4669125" y="1377275"/>
            <a:ext cx="3908700" cy="345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chemeClr val="accent6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80" name="Google Shape;1080;p91"/>
          <p:cNvSpPr/>
          <p:nvPr/>
        </p:nvSpPr>
        <p:spPr>
          <a:xfrm>
            <a:off x="569475" y="1377275"/>
            <a:ext cx="3908700" cy="345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342900" rotWithShape="0" algn="bl" dir="5400000" dist="95250">
              <a:schemeClr val="accent4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81" name="Google Shape;1081;p91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82" name="Google Shape;1082;p91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83" name="Google Shape;1083;p91"/>
          <p:cNvSpPr txBox="1"/>
          <p:nvPr>
            <p:ph idx="1" type="body"/>
          </p:nvPr>
        </p:nvSpPr>
        <p:spPr>
          <a:xfrm>
            <a:off x="747225" y="2031763"/>
            <a:ext cx="3553200" cy="25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Inter"/>
              <a:buChar char="✓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4" name="Google Shape;1084;p91"/>
          <p:cNvSpPr txBox="1"/>
          <p:nvPr>
            <p:ph idx="2" type="body"/>
          </p:nvPr>
        </p:nvSpPr>
        <p:spPr>
          <a:xfrm>
            <a:off x="4846875" y="2031763"/>
            <a:ext cx="3553200" cy="252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✕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5" name="Google Shape;1085;p91"/>
          <p:cNvSpPr txBox="1"/>
          <p:nvPr>
            <p:ph idx="3" type="subTitle"/>
          </p:nvPr>
        </p:nvSpPr>
        <p:spPr>
          <a:xfrm>
            <a:off x="747223" y="1490400"/>
            <a:ext cx="35532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Sans"/>
              <a:buNone/>
              <a:defRPr b="1" sz="1400">
                <a:solidFill>
                  <a:schemeClr val="accent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Sans"/>
              <a:buNone/>
              <a:defRPr b="1">
                <a:solidFill>
                  <a:schemeClr val="accent3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86" name="Google Shape;1086;p91"/>
          <p:cNvSpPr txBox="1"/>
          <p:nvPr>
            <p:ph idx="4" type="subTitle"/>
          </p:nvPr>
        </p:nvSpPr>
        <p:spPr>
          <a:xfrm>
            <a:off x="4846161" y="1490400"/>
            <a:ext cx="35532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 Sans"/>
              <a:buNone/>
              <a:defRPr b="1">
                <a:solidFill>
                  <a:schemeClr val="accent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87" name="Google Shape;1087;p91"/>
          <p:cNvSpPr/>
          <p:nvPr/>
        </p:nvSpPr>
        <p:spPr>
          <a:xfrm>
            <a:off x="8334967" y="-450865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sitive/negative slide v3">
  <p:cSld name="TITLE_AND_BODY_1_2_1_1_1_1_1_1"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92"/>
          <p:cNvSpPr/>
          <p:nvPr/>
        </p:nvSpPr>
        <p:spPr>
          <a:xfrm>
            <a:off x="0" y="0"/>
            <a:ext cx="9144000" cy="85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92"/>
          <p:cNvSpPr/>
          <p:nvPr/>
        </p:nvSpPr>
        <p:spPr>
          <a:xfrm>
            <a:off x="4669123" y="1377300"/>
            <a:ext cx="3909600" cy="3452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42900" rotWithShape="0" algn="bl" dir="5400000" dist="95250">
              <a:schemeClr val="accent6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92"/>
          <p:cNvSpPr/>
          <p:nvPr/>
        </p:nvSpPr>
        <p:spPr>
          <a:xfrm>
            <a:off x="569473" y="1377275"/>
            <a:ext cx="3908700" cy="3452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42900" rotWithShape="0" algn="bl" dir="5400000" dist="95250">
              <a:schemeClr val="accent4">
                <a:alpha val="2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92"/>
          <p:cNvSpPr txBox="1"/>
          <p:nvPr>
            <p:ph type="title"/>
          </p:nvPr>
        </p:nvSpPr>
        <p:spPr>
          <a:xfrm>
            <a:off x="566250" y="445038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3" name="Google Shape;1093;p92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94" name="Google Shape;1094;p92"/>
          <p:cNvSpPr txBox="1"/>
          <p:nvPr>
            <p:ph idx="1" type="body"/>
          </p:nvPr>
        </p:nvSpPr>
        <p:spPr>
          <a:xfrm>
            <a:off x="744250" y="2133975"/>
            <a:ext cx="3555300" cy="23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Inter"/>
              <a:buChar char="✓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5" name="Google Shape;1095;p92"/>
          <p:cNvSpPr txBox="1"/>
          <p:nvPr>
            <p:ph idx="2" type="body"/>
          </p:nvPr>
        </p:nvSpPr>
        <p:spPr>
          <a:xfrm>
            <a:off x="4845450" y="2135275"/>
            <a:ext cx="3732300" cy="24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✖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6" name="Google Shape;1096;p92"/>
          <p:cNvSpPr txBox="1"/>
          <p:nvPr>
            <p:ph idx="3" type="subTitle"/>
          </p:nvPr>
        </p:nvSpPr>
        <p:spPr>
          <a:xfrm>
            <a:off x="747973" y="1490100"/>
            <a:ext cx="35517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097" name="Google Shape;1097;p92"/>
          <p:cNvSpPr txBox="1"/>
          <p:nvPr>
            <p:ph idx="4" type="subTitle"/>
          </p:nvPr>
        </p:nvSpPr>
        <p:spPr>
          <a:xfrm>
            <a:off x="4847323" y="1490400"/>
            <a:ext cx="3553200" cy="4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unito Sans"/>
              <a:buNone/>
              <a:defRPr b="1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344">
          <p15:clr>
            <a:srgbClr val="E46962"/>
          </p15:clr>
        </p15:guide>
        <p15:guide id="2" pos="469">
          <p15:clr>
            <a:srgbClr val="E46962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eam members slide - v1">
  <p:cSld name="CUSTOM_24"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93"/>
          <p:cNvSpPr/>
          <p:nvPr/>
        </p:nvSpPr>
        <p:spPr>
          <a:xfrm>
            <a:off x="5606775" y="1660900"/>
            <a:ext cx="131400" cy="1042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00" name="Google Shape;1100;p93"/>
          <p:cNvSpPr/>
          <p:nvPr/>
        </p:nvSpPr>
        <p:spPr>
          <a:xfrm>
            <a:off x="2148385" y="1543150"/>
            <a:ext cx="3458400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9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02" name="Google Shape;1102;p93"/>
          <p:cNvSpPr/>
          <p:nvPr>
            <p:ph idx="2" type="pic"/>
          </p:nvPr>
        </p:nvSpPr>
        <p:spPr>
          <a:xfrm>
            <a:off x="1438950" y="1498600"/>
            <a:ext cx="1367100" cy="136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03" name="Google Shape;1103;p93"/>
          <p:cNvSpPr txBox="1"/>
          <p:nvPr>
            <p:ph idx="1" type="subTitle"/>
          </p:nvPr>
        </p:nvSpPr>
        <p:spPr>
          <a:xfrm>
            <a:off x="2885850" y="1576400"/>
            <a:ext cx="2672100" cy="43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9pPr>
          </a:lstStyle>
          <a:p/>
        </p:txBody>
      </p:sp>
      <p:sp>
        <p:nvSpPr>
          <p:cNvPr id="1104" name="Google Shape;1104;p93"/>
          <p:cNvSpPr/>
          <p:nvPr/>
        </p:nvSpPr>
        <p:spPr>
          <a:xfrm>
            <a:off x="7336900" y="3218875"/>
            <a:ext cx="131400" cy="1042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05" name="Google Shape;1105;p93"/>
          <p:cNvSpPr/>
          <p:nvPr/>
        </p:nvSpPr>
        <p:spPr>
          <a:xfrm>
            <a:off x="3878460" y="3101125"/>
            <a:ext cx="3458400" cy="127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06" name="Google Shape;1106;p93"/>
          <p:cNvSpPr/>
          <p:nvPr>
            <p:ph idx="3" type="pic"/>
          </p:nvPr>
        </p:nvSpPr>
        <p:spPr>
          <a:xfrm>
            <a:off x="3169025" y="3056575"/>
            <a:ext cx="1367100" cy="1367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07" name="Google Shape;1107;p93"/>
          <p:cNvSpPr txBox="1"/>
          <p:nvPr>
            <p:ph idx="4" type="subTitle"/>
          </p:nvPr>
        </p:nvSpPr>
        <p:spPr>
          <a:xfrm>
            <a:off x="4615925" y="3134450"/>
            <a:ext cx="2672100" cy="43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08" name="Google Shape;1108;p93"/>
          <p:cNvSpPr txBox="1"/>
          <p:nvPr>
            <p:ph idx="5" type="body"/>
          </p:nvPr>
        </p:nvSpPr>
        <p:spPr>
          <a:xfrm>
            <a:off x="2885850" y="2046794"/>
            <a:ext cx="256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09" name="Google Shape;1109;p93"/>
          <p:cNvSpPr txBox="1"/>
          <p:nvPr>
            <p:ph idx="6" type="body"/>
          </p:nvPr>
        </p:nvSpPr>
        <p:spPr>
          <a:xfrm>
            <a:off x="4615925" y="3604769"/>
            <a:ext cx="256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0" name="Google Shape;1110;p93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111" name="Google Shape;1111;p93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eam Members slide - v2">
  <p:cSld name="CUSTOM_1_2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94"/>
          <p:cNvSpPr/>
          <p:nvPr/>
        </p:nvSpPr>
        <p:spPr>
          <a:xfrm>
            <a:off x="5742989" y="1505975"/>
            <a:ext cx="137100" cy="1305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9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15" name="Google Shape;1115;p94"/>
          <p:cNvSpPr/>
          <p:nvPr/>
        </p:nvSpPr>
        <p:spPr>
          <a:xfrm>
            <a:off x="2530288" y="1505975"/>
            <a:ext cx="3212700" cy="130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94"/>
          <p:cNvSpPr/>
          <p:nvPr>
            <p:ph idx="2" type="pic"/>
          </p:nvPr>
        </p:nvSpPr>
        <p:spPr>
          <a:xfrm>
            <a:off x="1657588" y="1490550"/>
            <a:ext cx="1328400" cy="1328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117" name="Google Shape;1117;p94"/>
          <p:cNvSpPr txBox="1"/>
          <p:nvPr>
            <p:ph idx="1" type="body"/>
          </p:nvPr>
        </p:nvSpPr>
        <p:spPr>
          <a:xfrm>
            <a:off x="3181900" y="2055823"/>
            <a:ext cx="25611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8" name="Google Shape;1118;p94"/>
          <p:cNvSpPr txBox="1"/>
          <p:nvPr>
            <p:ph idx="3" type="subTitle"/>
          </p:nvPr>
        </p:nvSpPr>
        <p:spPr>
          <a:xfrm>
            <a:off x="3181900" y="1576400"/>
            <a:ext cx="2514000" cy="4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ce Grotesk SemiBold"/>
              <a:buNone/>
              <a:defRPr>
                <a:latin typeface="Space Grotesk SemiBold"/>
                <a:ea typeface="Space Grotesk SemiBold"/>
                <a:cs typeface="Space Grotesk SemiBold"/>
                <a:sym typeface="Space Grotesk SemiBold"/>
              </a:defRPr>
            </a:lvl9pPr>
          </a:lstStyle>
          <a:p/>
        </p:txBody>
      </p:sp>
      <p:sp>
        <p:nvSpPr>
          <p:cNvPr id="1119" name="Google Shape;1119;p94"/>
          <p:cNvSpPr/>
          <p:nvPr/>
        </p:nvSpPr>
        <p:spPr>
          <a:xfrm>
            <a:off x="7349314" y="3125750"/>
            <a:ext cx="137100" cy="1305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20" name="Google Shape;1120;p94"/>
          <p:cNvSpPr/>
          <p:nvPr/>
        </p:nvSpPr>
        <p:spPr>
          <a:xfrm>
            <a:off x="4136713" y="3125750"/>
            <a:ext cx="3212700" cy="1305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21" name="Google Shape;1121;p94"/>
          <p:cNvSpPr/>
          <p:nvPr>
            <p:ph idx="4" type="pic"/>
          </p:nvPr>
        </p:nvSpPr>
        <p:spPr>
          <a:xfrm>
            <a:off x="3264013" y="3110325"/>
            <a:ext cx="1328400" cy="1328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122" name="Google Shape;1122;p94"/>
          <p:cNvSpPr txBox="1"/>
          <p:nvPr>
            <p:ph idx="5" type="body"/>
          </p:nvPr>
        </p:nvSpPr>
        <p:spPr>
          <a:xfrm>
            <a:off x="4788325" y="3675598"/>
            <a:ext cx="25611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3" name="Google Shape;1123;p94"/>
          <p:cNvSpPr txBox="1"/>
          <p:nvPr>
            <p:ph idx="6" type="subTitle"/>
          </p:nvPr>
        </p:nvSpPr>
        <p:spPr>
          <a:xfrm>
            <a:off x="4788325" y="3196300"/>
            <a:ext cx="2514000" cy="4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24" name="Google Shape;1124;p94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125" name="Google Shape;1125;p94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eam Members slide - v3">
  <p:cSld name="CUSTOM_2"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95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28" name="Google Shape;1128;p95"/>
          <p:cNvSpPr/>
          <p:nvPr/>
        </p:nvSpPr>
        <p:spPr>
          <a:xfrm>
            <a:off x="2109950" y="1377275"/>
            <a:ext cx="1549800" cy="15498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29" name="Google Shape;1129;p95"/>
          <p:cNvSpPr/>
          <p:nvPr>
            <p:ph idx="2" type="pic"/>
          </p:nvPr>
        </p:nvSpPr>
        <p:spPr>
          <a:xfrm>
            <a:off x="2233525" y="1459650"/>
            <a:ext cx="1590900" cy="1590900"/>
          </a:xfrm>
          <a:prstGeom prst="rect">
            <a:avLst/>
          </a:prstGeom>
          <a:noFill/>
          <a:ln>
            <a:noFill/>
          </a:ln>
        </p:spPr>
      </p:sp>
      <p:sp>
        <p:nvSpPr>
          <p:cNvPr id="1130" name="Google Shape;1130;p95"/>
          <p:cNvSpPr/>
          <p:nvPr/>
        </p:nvSpPr>
        <p:spPr>
          <a:xfrm>
            <a:off x="2233525" y="3174125"/>
            <a:ext cx="1590900" cy="1007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95"/>
          <p:cNvSpPr txBox="1"/>
          <p:nvPr>
            <p:ph idx="1" type="body"/>
          </p:nvPr>
        </p:nvSpPr>
        <p:spPr>
          <a:xfrm>
            <a:off x="2233525" y="3653522"/>
            <a:ext cx="1590900" cy="5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2" name="Google Shape;1132;p95"/>
          <p:cNvSpPr txBox="1"/>
          <p:nvPr>
            <p:ph idx="3" type="subTitle"/>
          </p:nvPr>
        </p:nvSpPr>
        <p:spPr>
          <a:xfrm>
            <a:off x="2233525" y="3286625"/>
            <a:ext cx="15909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33" name="Google Shape;1133;p95"/>
          <p:cNvSpPr/>
          <p:nvPr/>
        </p:nvSpPr>
        <p:spPr>
          <a:xfrm>
            <a:off x="5332300" y="1377275"/>
            <a:ext cx="1549800" cy="15498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34" name="Google Shape;1134;p95"/>
          <p:cNvSpPr/>
          <p:nvPr>
            <p:ph idx="4" type="pic"/>
          </p:nvPr>
        </p:nvSpPr>
        <p:spPr>
          <a:xfrm>
            <a:off x="5455875" y="1459650"/>
            <a:ext cx="1590900" cy="1590900"/>
          </a:xfrm>
          <a:prstGeom prst="rect">
            <a:avLst/>
          </a:prstGeom>
          <a:noFill/>
          <a:ln>
            <a:noFill/>
          </a:ln>
        </p:spPr>
      </p:sp>
      <p:sp>
        <p:nvSpPr>
          <p:cNvPr id="1135" name="Google Shape;1135;p95"/>
          <p:cNvSpPr/>
          <p:nvPr/>
        </p:nvSpPr>
        <p:spPr>
          <a:xfrm>
            <a:off x="5455950" y="3174125"/>
            <a:ext cx="1590900" cy="1007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36" name="Google Shape;1136;p95"/>
          <p:cNvCxnSpPr/>
          <p:nvPr/>
        </p:nvCxnSpPr>
        <p:spPr>
          <a:xfrm>
            <a:off x="4558925" y="1396875"/>
            <a:ext cx="0" cy="240150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37" name="Google Shape;1137;p95"/>
          <p:cNvSpPr txBox="1"/>
          <p:nvPr>
            <p:ph idx="5" type="body"/>
          </p:nvPr>
        </p:nvSpPr>
        <p:spPr>
          <a:xfrm>
            <a:off x="5455950" y="3653522"/>
            <a:ext cx="1590900" cy="5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8" name="Google Shape;1138;p95"/>
          <p:cNvSpPr txBox="1"/>
          <p:nvPr>
            <p:ph idx="6" type="subTitle"/>
          </p:nvPr>
        </p:nvSpPr>
        <p:spPr>
          <a:xfrm>
            <a:off x="5455950" y="3286625"/>
            <a:ext cx="15909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39" name="Google Shape;1139;p95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140" name="Google Shape;1140;p95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eam Members slide - v1">
  <p:cSld name="CUSTOM_3_2"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96"/>
          <p:cNvSpPr/>
          <p:nvPr/>
        </p:nvSpPr>
        <p:spPr>
          <a:xfrm>
            <a:off x="566250" y="3599100"/>
            <a:ext cx="2216700" cy="14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p96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44" name="Google Shape;1144;p96"/>
          <p:cNvSpPr/>
          <p:nvPr>
            <p:ph idx="2" type="pic"/>
          </p:nvPr>
        </p:nvSpPr>
        <p:spPr>
          <a:xfrm>
            <a:off x="566400" y="1371600"/>
            <a:ext cx="2216700" cy="2227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5" name="Google Shape;1145;p96"/>
          <p:cNvSpPr/>
          <p:nvPr/>
        </p:nvSpPr>
        <p:spPr>
          <a:xfrm>
            <a:off x="563025" y="3746500"/>
            <a:ext cx="2227500" cy="1044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1143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96"/>
          <p:cNvSpPr txBox="1"/>
          <p:nvPr>
            <p:ph idx="1" type="subTitle"/>
          </p:nvPr>
        </p:nvSpPr>
        <p:spPr>
          <a:xfrm>
            <a:off x="573375" y="3855675"/>
            <a:ext cx="22275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47" name="Google Shape;1147;p96"/>
          <p:cNvSpPr/>
          <p:nvPr/>
        </p:nvSpPr>
        <p:spPr>
          <a:xfrm>
            <a:off x="3457656" y="3604775"/>
            <a:ext cx="2211900" cy="14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96"/>
          <p:cNvSpPr/>
          <p:nvPr>
            <p:ph idx="3" type="pic"/>
          </p:nvPr>
        </p:nvSpPr>
        <p:spPr>
          <a:xfrm>
            <a:off x="3453000" y="1377275"/>
            <a:ext cx="2216700" cy="2227500"/>
          </a:xfrm>
          <a:prstGeom prst="rect">
            <a:avLst/>
          </a:prstGeom>
          <a:noFill/>
          <a:ln>
            <a:noFill/>
          </a:ln>
        </p:spPr>
      </p:sp>
      <p:sp>
        <p:nvSpPr>
          <p:cNvPr id="1149" name="Google Shape;1149;p96"/>
          <p:cNvSpPr/>
          <p:nvPr/>
        </p:nvSpPr>
        <p:spPr>
          <a:xfrm>
            <a:off x="3454488" y="3753676"/>
            <a:ext cx="2222700" cy="1044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1143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96"/>
          <p:cNvSpPr/>
          <p:nvPr/>
        </p:nvSpPr>
        <p:spPr>
          <a:xfrm>
            <a:off x="6350250" y="3599050"/>
            <a:ext cx="2216700" cy="14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96"/>
          <p:cNvSpPr/>
          <p:nvPr>
            <p:ph idx="4" type="pic"/>
          </p:nvPr>
        </p:nvSpPr>
        <p:spPr>
          <a:xfrm>
            <a:off x="6350400" y="1371600"/>
            <a:ext cx="2216700" cy="2227500"/>
          </a:xfrm>
          <a:prstGeom prst="rect">
            <a:avLst/>
          </a:prstGeom>
          <a:noFill/>
          <a:ln>
            <a:noFill/>
          </a:ln>
        </p:spPr>
      </p:sp>
      <p:sp>
        <p:nvSpPr>
          <p:cNvPr id="1152" name="Google Shape;1152;p96"/>
          <p:cNvSpPr/>
          <p:nvPr/>
        </p:nvSpPr>
        <p:spPr>
          <a:xfrm>
            <a:off x="6347025" y="3746500"/>
            <a:ext cx="2227500" cy="1044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11430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53" name="Google Shape;1153;p96"/>
          <p:cNvCxnSpPr/>
          <p:nvPr/>
        </p:nvCxnSpPr>
        <p:spPr>
          <a:xfrm>
            <a:off x="3125250" y="1371600"/>
            <a:ext cx="0" cy="34260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4" name="Google Shape;1154;p96"/>
          <p:cNvCxnSpPr/>
          <p:nvPr/>
        </p:nvCxnSpPr>
        <p:spPr>
          <a:xfrm>
            <a:off x="6011325" y="1371600"/>
            <a:ext cx="0" cy="34260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5" name="Google Shape;1155;p96"/>
          <p:cNvSpPr txBox="1"/>
          <p:nvPr>
            <p:ph idx="5" type="subTitle"/>
          </p:nvPr>
        </p:nvSpPr>
        <p:spPr>
          <a:xfrm>
            <a:off x="3459339" y="3855675"/>
            <a:ext cx="22227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56" name="Google Shape;1156;p96"/>
          <p:cNvSpPr txBox="1"/>
          <p:nvPr>
            <p:ph idx="6" type="subTitle"/>
          </p:nvPr>
        </p:nvSpPr>
        <p:spPr>
          <a:xfrm>
            <a:off x="6340600" y="3855675"/>
            <a:ext cx="2227500" cy="32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Sans"/>
              <a:buNone/>
              <a:defRPr b="1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57" name="Google Shape;1157;p96"/>
          <p:cNvSpPr txBox="1"/>
          <p:nvPr>
            <p:ph idx="7" type="body"/>
          </p:nvPr>
        </p:nvSpPr>
        <p:spPr>
          <a:xfrm>
            <a:off x="573325" y="4242125"/>
            <a:ext cx="22275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58" name="Google Shape;1158;p96"/>
          <p:cNvSpPr txBox="1"/>
          <p:nvPr>
            <p:ph idx="8" type="body"/>
          </p:nvPr>
        </p:nvSpPr>
        <p:spPr>
          <a:xfrm>
            <a:off x="3454475" y="4242125"/>
            <a:ext cx="22275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59" name="Google Shape;1159;p96"/>
          <p:cNvSpPr txBox="1"/>
          <p:nvPr>
            <p:ph idx="9" type="body"/>
          </p:nvPr>
        </p:nvSpPr>
        <p:spPr>
          <a:xfrm>
            <a:off x="6340600" y="4242125"/>
            <a:ext cx="2227500" cy="4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eam Members  slide - v2">
  <p:cSld name="CUSTOM_4_2"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97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62" name="Google Shape;1162;p97"/>
          <p:cNvSpPr/>
          <p:nvPr/>
        </p:nvSpPr>
        <p:spPr>
          <a:xfrm>
            <a:off x="553500" y="2460625"/>
            <a:ext cx="8024400" cy="2321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3" name="Google Shape;1163;p97"/>
          <p:cNvSpPr/>
          <p:nvPr>
            <p:ph idx="2" type="pic"/>
          </p:nvPr>
        </p:nvSpPr>
        <p:spPr>
          <a:xfrm>
            <a:off x="772575" y="1812925"/>
            <a:ext cx="1943100" cy="19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64" name="Google Shape;1164;p97"/>
          <p:cNvSpPr txBox="1"/>
          <p:nvPr>
            <p:ph idx="1" type="body"/>
          </p:nvPr>
        </p:nvSpPr>
        <p:spPr>
          <a:xfrm>
            <a:off x="772575" y="4260850"/>
            <a:ext cx="19431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5" name="Google Shape;1165;p97"/>
          <p:cNvSpPr txBox="1"/>
          <p:nvPr>
            <p:ph idx="3" type="subTitle"/>
          </p:nvPr>
        </p:nvSpPr>
        <p:spPr>
          <a:xfrm>
            <a:off x="772575" y="3864325"/>
            <a:ext cx="1943100" cy="37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66" name="Google Shape;1166;p97"/>
          <p:cNvSpPr/>
          <p:nvPr>
            <p:ph idx="4" type="pic"/>
          </p:nvPr>
        </p:nvSpPr>
        <p:spPr>
          <a:xfrm>
            <a:off x="3594150" y="1812925"/>
            <a:ext cx="1943100" cy="1943100"/>
          </a:xfrm>
          <a:prstGeom prst="rect">
            <a:avLst/>
          </a:prstGeom>
          <a:noFill/>
          <a:ln>
            <a:noFill/>
          </a:ln>
        </p:spPr>
      </p:sp>
      <p:sp>
        <p:nvSpPr>
          <p:cNvPr id="1167" name="Google Shape;1167;p97"/>
          <p:cNvSpPr/>
          <p:nvPr>
            <p:ph idx="5" type="pic"/>
          </p:nvPr>
        </p:nvSpPr>
        <p:spPr>
          <a:xfrm>
            <a:off x="6415725" y="1812925"/>
            <a:ext cx="1943100" cy="19431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68" name="Google Shape;1168;p97"/>
          <p:cNvCxnSpPr/>
          <p:nvPr/>
        </p:nvCxnSpPr>
        <p:spPr>
          <a:xfrm>
            <a:off x="3154925" y="2248084"/>
            <a:ext cx="0" cy="2533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9" name="Google Shape;1169;p97"/>
          <p:cNvCxnSpPr/>
          <p:nvPr/>
        </p:nvCxnSpPr>
        <p:spPr>
          <a:xfrm>
            <a:off x="5976500" y="2460625"/>
            <a:ext cx="0" cy="2533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70" name="Google Shape;1170;p97"/>
          <p:cNvSpPr txBox="1"/>
          <p:nvPr>
            <p:ph idx="6" type="body"/>
          </p:nvPr>
        </p:nvSpPr>
        <p:spPr>
          <a:xfrm>
            <a:off x="3551450" y="4260850"/>
            <a:ext cx="19431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1" name="Google Shape;1171;p97"/>
          <p:cNvSpPr txBox="1"/>
          <p:nvPr>
            <p:ph idx="7" type="subTitle"/>
          </p:nvPr>
        </p:nvSpPr>
        <p:spPr>
          <a:xfrm>
            <a:off x="3551450" y="3864325"/>
            <a:ext cx="1943100" cy="37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72" name="Google Shape;1172;p97"/>
          <p:cNvSpPr txBox="1"/>
          <p:nvPr>
            <p:ph idx="8" type="body"/>
          </p:nvPr>
        </p:nvSpPr>
        <p:spPr>
          <a:xfrm>
            <a:off x="6415725" y="4260850"/>
            <a:ext cx="1943100" cy="46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3" name="Google Shape;1173;p97"/>
          <p:cNvSpPr txBox="1"/>
          <p:nvPr>
            <p:ph idx="9" type="subTitle"/>
          </p:nvPr>
        </p:nvSpPr>
        <p:spPr>
          <a:xfrm>
            <a:off x="6415725" y="3864325"/>
            <a:ext cx="1943100" cy="37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74" name="Google Shape;1174;p97"/>
          <p:cNvSpPr/>
          <p:nvPr/>
        </p:nvSpPr>
        <p:spPr>
          <a:xfrm rot="1443446">
            <a:off x="-106433" y="352865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97"/>
          <p:cNvSpPr/>
          <p:nvPr/>
        </p:nvSpPr>
        <p:spPr>
          <a:xfrm>
            <a:off x="8358823" y="-53459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Team Members  slide - v3">
  <p:cSld name="CUSTOM_5_2">
    <p:spTree>
      <p:nvGrpSpPr>
        <p:cNvPr id="1176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98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78" name="Google Shape;1178;p98"/>
          <p:cNvSpPr/>
          <p:nvPr/>
        </p:nvSpPr>
        <p:spPr>
          <a:xfrm>
            <a:off x="566250" y="2463875"/>
            <a:ext cx="2133600" cy="2105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98"/>
          <p:cNvSpPr/>
          <p:nvPr>
            <p:ph idx="2" type="pic"/>
          </p:nvPr>
        </p:nvSpPr>
        <p:spPr>
          <a:xfrm>
            <a:off x="766200" y="1746250"/>
            <a:ext cx="1733700" cy="1733700"/>
          </a:xfrm>
          <a:prstGeom prst="ellipse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0" name="Google Shape;1180;p98"/>
          <p:cNvSpPr/>
          <p:nvPr/>
        </p:nvSpPr>
        <p:spPr>
          <a:xfrm>
            <a:off x="566250" y="4444775"/>
            <a:ext cx="2133600" cy="12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98"/>
          <p:cNvSpPr txBox="1"/>
          <p:nvPr>
            <p:ph idx="1" type="subTitle"/>
          </p:nvPr>
        </p:nvSpPr>
        <p:spPr>
          <a:xfrm>
            <a:off x="661500" y="3567129"/>
            <a:ext cx="19431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82" name="Google Shape;1182;p98"/>
          <p:cNvSpPr/>
          <p:nvPr/>
        </p:nvSpPr>
        <p:spPr>
          <a:xfrm>
            <a:off x="6444150" y="2463875"/>
            <a:ext cx="2133600" cy="2105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3" name="Google Shape;1183;p98"/>
          <p:cNvSpPr/>
          <p:nvPr>
            <p:ph idx="3" type="pic"/>
          </p:nvPr>
        </p:nvSpPr>
        <p:spPr>
          <a:xfrm>
            <a:off x="6644100" y="1746250"/>
            <a:ext cx="1733700" cy="1733700"/>
          </a:xfrm>
          <a:prstGeom prst="ellipse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4" name="Google Shape;1184;p98"/>
          <p:cNvSpPr/>
          <p:nvPr/>
        </p:nvSpPr>
        <p:spPr>
          <a:xfrm>
            <a:off x="6444150" y="4444775"/>
            <a:ext cx="2133600" cy="12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5" name="Google Shape;1185;p98"/>
          <p:cNvSpPr txBox="1"/>
          <p:nvPr>
            <p:ph idx="4" type="subTitle"/>
          </p:nvPr>
        </p:nvSpPr>
        <p:spPr>
          <a:xfrm>
            <a:off x="6539400" y="3566980"/>
            <a:ext cx="19431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86" name="Google Shape;1186;p98"/>
          <p:cNvSpPr/>
          <p:nvPr/>
        </p:nvSpPr>
        <p:spPr>
          <a:xfrm>
            <a:off x="3552825" y="2463875"/>
            <a:ext cx="2133600" cy="2105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7" name="Google Shape;1187;p98"/>
          <p:cNvSpPr/>
          <p:nvPr>
            <p:ph idx="5" type="pic"/>
          </p:nvPr>
        </p:nvSpPr>
        <p:spPr>
          <a:xfrm>
            <a:off x="3752775" y="1746250"/>
            <a:ext cx="1733700" cy="1733700"/>
          </a:xfrm>
          <a:prstGeom prst="ellipse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8" name="Google Shape;1188;p98"/>
          <p:cNvSpPr/>
          <p:nvPr/>
        </p:nvSpPr>
        <p:spPr>
          <a:xfrm>
            <a:off x="3552825" y="4444775"/>
            <a:ext cx="2133600" cy="124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98"/>
          <p:cNvSpPr txBox="1"/>
          <p:nvPr>
            <p:ph idx="6" type="subTitle"/>
          </p:nvPr>
        </p:nvSpPr>
        <p:spPr>
          <a:xfrm>
            <a:off x="3648075" y="3566979"/>
            <a:ext cx="1943100" cy="36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90" name="Google Shape;1190;p98"/>
          <p:cNvSpPr txBox="1"/>
          <p:nvPr>
            <p:ph idx="7" type="body"/>
          </p:nvPr>
        </p:nvSpPr>
        <p:spPr>
          <a:xfrm>
            <a:off x="661500" y="3934480"/>
            <a:ext cx="19431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1" name="Google Shape;1191;p98"/>
          <p:cNvSpPr txBox="1"/>
          <p:nvPr>
            <p:ph idx="8" type="body"/>
          </p:nvPr>
        </p:nvSpPr>
        <p:spPr>
          <a:xfrm>
            <a:off x="6539400" y="3934480"/>
            <a:ext cx="19431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92" name="Google Shape;1192;p98"/>
          <p:cNvSpPr txBox="1"/>
          <p:nvPr>
            <p:ph idx="9" type="body"/>
          </p:nvPr>
        </p:nvSpPr>
        <p:spPr>
          <a:xfrm>
            <a:off x="3648075" y="3934480"/>
            <a:ext cx="1943100" cy="4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Team Members  slide - v1">
  <p:cSld name="CUSTOM_6"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99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195" name="Google Shape;1195;p99"/>
          <p:cNvSpPr/>
          <p:nvPr/>
        </p:nvSpPr>
        <p:spPr>
          <a:xfrm>
            <a:off x="563025" y="2917825"/>
            <a:ext cx="1657500" cy="168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99"/>
          <p:cNvSpPr/>
          <p:nvPr/>
        </p:nvSpPr>
        <p:spPr>
          <a:xfrm>
            <a:off x="563025" y="2098675"/>
            <a:ext cx="1657500" cy="16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97" name="Google Shape;1197;p99"/>
          <p:cNvSpPr/>
          <p:nvPr>
            <p:ph idx="2" type="pic"/>
          </p:nvPr>
        </p:nvSpPr>
        <p:spPr>
          <a:xfrm>
            <a:off x="663075" y="2198725"/>
            <a:ext cx="1457400" cy="1457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98" name="Google Shape;1198;p99"/>
          <p:cNvSpPr txBox="1"/>
          <p:nvPr>
            <p:ph idx="1" type="body"/>
          </p:nvPr>
        </p:nvSpPr>
        <p:spPr>
          <a:xfrm>
            <a:off x="563025" y="4123300"/>
            <a:ext cx="1657500" cy="4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9" name="Google Shape;1199;p99"/>
          <p:cNvSpPr txBox="1"/>
          <p:nvPr>
            <p:ph idx="3" type="subTitle"/>
          </p:nvPr>
        </p:nvSpPr>
        <p:spPr>
          <a:xfrm>
            <a:off x="563025" y="3656125"/>
            <a:ext cx="16575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None/>
              <a:defRPr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00" name="Google Shape;1200;p99"/>
          <p:cNvSpPr/>
          <p:nvPr/>
        </p:nvSpPr>
        <p:spPr>
          <a:xfrm>
            <a:off x="2690538" y="2165350"/>
            <a:ext cx="1657500" cy="167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01" name="Google Shape;1201;p99"/>
          <p:cNvSpPr/>
          <p:nvPr/>
        </p:nvSpPr>
        <p:spPr>
          <a:xfrm>
            <a:off x="2690538" y="1346200"/>
            <a:ext cx="1657500" cy="16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99"/>
          <p:cNvSpPr/>
          <p:nvPr>
            <p:ph idx="4" type="pic"/>
          </p:nvPr>
        </p:nvSpPr>
        <p:spPr>
          <a:xfrm>
            <a:off x="2790588" y="1446250"/>
            <a:ext cx="1457400" cy="1457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3" name="Google Shape;1203;p99"/>
          <p:cNvSpPr/>
          <p:nvPr/>
        </p:nvSpPr>
        <p:spPr>
          <a:xfrm>
            <a:off x="4817325" y="2917825"/>
            <a:ext cx="1657500" cy="1685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99"/>
          <p:cNvSpPr/>
          <p:nvPr/>
        </p:nvSpPr>
        <p:spPr>
          <a:xfrm>
            <a:off x="4817325" y="2098675"/>
            <a:ext cx="1657500" cy="16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99"/>
          <p:cNvSpPr/>
          <p:nvPr>
            <p:ph idx="5" type="pic"/>
          </p:nvPr>
        </p:nvSpPr>
        <p:spPr>
          <a:xfrm>
            <a:off x="4917375" y="2198725"/>
            <a:ext cx="1457400" cy="1457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6" name="Google Shape;1206;p99"/>
          <p:cNvSpPr/>
          <p:nvPr/>
        </p:nvSpPr>
        <p:spPr>
          <a:xfrm>
            <a:off x="6944100" y="2165350"/>
            <a:ext cx="1657500" cy="1677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7" name="Google Shape;1207;p99"/>
          <p:cNvSpPr/>
          <p:nvPr/>
        </p:nvSpPr>
        <p:spPr>
          <a:xfrm>
            <a:off x="6944100" y="1346200"/>
            <a:ext cx="1657500" cy="1657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8" name="Google Shape;1208;p99"/>
          <p:cNvSpPr/>
          <p:nvPr>
            <p:ph idx="6" type="pic"/>
          </p:nvPr>
        </p:nvSpPr>
        <p:spPr>
          <a:xfrm>
            <a:off x="7044150" y="1446250"/>
            <a:ext cx="1457400" cy="1457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9" name="Google Shape;1209;p99"/>
          <p:cNvSpPr/>
          <p:nvPr/>
        </p:nvSpPr>
        <p:spPr>
          <a:xfrm>
            <a:off x="553500" y="4716487"/>
            <a:ext cx="1657500" cy="17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99"/>
          <p:cNvSpPr/>
          <p:nvPr/>
        </p:nvSpPr>
        <p:spPr>
          <a:xfrm>
            <a:off x="2690175" y="3964738"/>
            <a:ext cx="1657500" cy="17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1" name="Google Shape;1211;p99"/>
          <p:cNvSpPr/>
          <p:nvPr/>
        </p:nvSpPr>
        <p:spPr>
          <a:xfrm>
            <a:off x="4817325" y="4716530"/>
            <a:ext cx="1657500" cy="17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2" name="Google Shape;1212;p99"/>
          <p:cNvSpPr/>
          <p:nvPr/>
        </p:nvSpPr>
        <p:spPr>
          <a:xfrm>
            <a:off x="6944475" y="3964884"/>
            <a:ext cx="1657500" cy="17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3" name="Google Shape;1213;p99"/>
          <p:cNvSpPr txBox="1"/>
          <p:nvPr>
            <p:ph idx="7" type="body"/>
          </p:nvPr>
        </p:nvSpPr>
        <p:spPr>
          <a:xfrm>
            <a:off x="2690175" y="3370825"/>
            <a:ext cx="1657500" cy="4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4" name="Google Shape;1214;p99"/>
          <p:cNvSpPr txBox="1"/>
          <p:nvPr>
            <p:ph idx="8" type="subTitle"/>
          </p:nvPr>
        </p:nvSpPr>
        <p:spPr>
          <a:xfrm>
            <a:off x="2690175" y="2903650"/>
            <a:ext cx="16575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15" name="Google Shape;1215;p99"/>
          <p:cNvSpPr txBox="1"/>
          <p:nvPr>
            <p:ph idx="9" type="body"/>
          </p:nvPr>
        </p:nvSpPr>
        <p:spPr>
          <a:xfrm>
            <a:off x="4817513" y="4123300"/>
            <a:ext cx="1657500" cy="4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6" name="Google Shape;1216;p99"/>
          <p:cNvSpPr txBox="1"/>
          <p:nvPr>
            <p:ph idx="13" type="subTitle"/>
          </p:nvPr>
        </p:nvSpPr>
        <p:spPr>
          <a:xfrm>
            <a:off x="4817513" y="3656125"/>
            <a:ext cx="16575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17" name="Google Shape;1217;p99"/>
          <p:cNvSpPr txBox="1"/>
          <p:nvPr>
            <p:ph idx="14" type="body"/>
          </p:nvPr>
        </p:nvSpPr>
        <p:spPr>
          <a:xfrm>
            <a:off x="6944488" y="3370825"/>
            <a:ext cx="1657500" cy="47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8" name="Google Shape;1218;p99"/>
          <p:cNvSpPr txBox="1"/>
          <p:nvPr>
            <p:ph idx="15" type="subTitle"/>
          </p:nvPr>
        </p:nvSpPr>
        <p:spPr>
          <a:xfrm>
            <a:off x="6944488" y="2903650"/>
            <a:ext cx="1657500" cy="39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 sz="1400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19" name="Google Shape;1219;p99"/>
          <p:cNvSpPr/>
          <p:nvPr/>
        </p:nvSpPr>
        <p:spPr>
          <a:xfrm rot="1443446">
            <a:off x="9007242" y="2410908"/>
            <a:ext cx="245014" cy="686036"/>
          </a:xfrm>
          <a:custGeom>
            <a:rect b="b" l="l" r="r" t="t"/>
            <a:pathLst>
              <a:path extrusionOk="0" h="3108" w="1110">
                <a:moveTo>
                  <a:pt x="0" y="556"/>
                </a:moveTo>
                <a:lnTo>
                  <a:pt x="3" y="499"/>
                </a:lnTo>
                <a:lnTo>
                  <a:pt x="11" y="444"/>
                </a:lnTo>
                <a:lnTo>
                  <a:pt x="25" y="391"/>
                </a:lnTo>
                <a:lnTo>
                  <a:pt x="44" y="339"/>
                </a:lnTo>
                <a:lnTo>
                  <a:pt x="67" y="291"/>
                </a:lnTo>
                <a:lnTo>
                  <a:pt x="95" y="245"/>
                </a:lnTo>
                <a:lnTo>
                  <a:pt x="127" y="202"/>
                </a:lnTo>
                <a:lnTo>
                  <a:pt x="163" y="163"/>
                </a:lnTo>
                <a:lnTo>
                  <a:pt x="202" y="127"/>
                </a:lnTo>
                <a:lnTo>
                  <a:pt x="245" y="95"/>
                </a:lnTo>
                <a:lnTo>
                  <a:pt x="291" y="67"/>
                </a:lnTo>
                <a:lnTo>
                  <a:pt x="339" y="44"/>
                </a:lnTo>
                <a:lnTo>
                  <a:pt x="390" y="25"/>
                </a:lnTo>
                <a:lnTo>
                  <a:pt x="444" y="11"/>
                </a:lnTo>
                <a:lnTo>
                  <a:pt x="499" y="3"/>
                </a:lnTo>
                <a:lnTo>
                  <a:pt x="556" y="0"/>
                </a:lnTo>
                <a:lnTo>
                  <a:pt x="612" y="3"/>
                </a:lnTo>
                <a:lnTo>
                  <a:pt x="667" y="11"/>
                </a:lnTo>
                <a:lnTo>
                  <a:pt x="720" y="25"/>
                </a:lnTo>
                <a:lnTo>
                  <a:pt x="771" y="44"/>
                </a:lnTo>
                <a:lnTo>
                  <a:pt x="820" y="67"/>
                </a:lnTo>
                <a:lnTo>
                  <a:pt x="865" y="95"/>
                </a:lnTo>
                <a:lnTo>
                  <a:pt x="908" y="127"/>
                </a:lnTo>
                <a:lnTo>
                  <a:pt x="947" y="163"/>
                </a:lnTo>
                <a:lnTo>
                  <a:pt x="983" y="202"/>
                </a:lnTo>
                <a:lnTo>
                  <a:pt x="1015" y="245"/>
                </a:lnTo>
                <a:lnTo>
                  <a:pt x="1043" y="291"/>
                </a:lnTo>
                <a:lnTo>
                  <a:pt x="1066" y="339"/>
                </a:lnTo>
                <a:lnTo>
                  <a:pt x="1085" y="391"/>
                </a:lnTo>
                <a:lnTo>
                  <a:pt x="1099" y="444"/>
                </a:lnTo>
                <a:lnTo>
                  <a:pt x="1107" y="499"/>
                </a:lnTo>
                <a:lnTo>
                  <a:pt x="1110" y="556"/>
                </a:lnTo>
                <a:lnTo>
                  <a:pt x="1110" y="2632"/>
                </a:lnTo>
                <a:lnTo>
                  <a:pt x="1108" y="2681"/>
                </a:lnTo>
                <a:lnTo>
                  <a:pt x="1100" y="2728"/>
                </a:lnTo>
                <a:lnTo>
                  <a:pt x="1089" y="2774"/>
                </a:lnTo>
                <a:lnTo>
                  <a:pt x="1073" y="2817"/>
                </a:lnTo>
                <a:lnTo>
                  <a:pt x="1053" y="2859"/>
                </a:lnTo>
                <a:lnTo>
                  <a:pt x="1029" y="2898"/>
                </a:lnTo>
                <a:lnTo>
                  <a:pt x="1001" y="2935"/>
                </a:lnTo>
                <a:lnTo>
                  <a:pt x="971" y="2969"/>
                </a:lnTo>
                <a:lnTo>
                  <a:pt x="937" y="2999"/>
                </a:lnTo>
                <a:lnTo>
                  <a:pt x="900" y="3027"/>
                </a:lnTo>
                <a:lnTo>
                  <a:pt x="861" y="3051"/>
                </a:lnTo>
                <a:lnTo>
                  <a:pt x="820" y="3071"/>
                </a:lnTo>
                <a:lnTo>
                  <a:pt x="776" y="3087"/>
                </a:lnTo>
                <a:lnTo>
                  <a:pt x="730" y="3098"/>
                </a:lnTo>
                <a:lnTo>
                  <a:pt x="683" y="3106"/>
                </a:lnTo>
                <a:lnTo>
                  <a:pt x="634" y="3108"/>
                </a:lnTo>
                <a:lnTo>
                  <a:pt x="586" y="3106"/>
                </a:lnTo>
                <a:lnTo>
                  <a:pt x="539" y="3098"/>
                </a:lnTo>
                <a:lnTo>
                  <a:pt x="493" y="3087"/>
                </a:lnTo>
                <a:lnTo>
                  <a:pt x="449" y="3071"/>
                </a:lnTo>
                <a:lnTo>
                  <a:pt x="408" y="3051"/>
                </a:lnTo>
                <a:lnTo>
                  <a:pt x="368" y="3027"/>
                </a:lnTo>
                <a:lnTo>
                  <a:pt x="332" y="2999"/>
                </a:lnTo>
                <a:lnTo>
                  <a:pt x="298" y="2969"/>
                </a:lnTo>
                <a:lnTo>
                  <a:pt x="267" y="2935"/>
                </a:lnTo>
                <a:lnTo>
                  <a:pt x="240" y="2898"/>
                </a:lnTo>
                <a:lnTo>
                  <a:pt x="216" y="2859"/>
                </a:lnTo>
                <a:lnTo>
                  <a:pt x="196" y="2817"/>
                </a:lnTo>
                <a:lnTo>
                  <a:pt x="180" y="2774"/>
                </a:lnTo>
                <a:lnTo>
                  <a:pt x="168" y="2728"/>
                </a:lnTo>
                <a:lnTo>
                  <a:pt x="161" y="2681"/>
                </a:lnTo>
                <a:lnTo>
                  <a:pt x="159" y="2632"/>
                </a:lnTo>
                <a:lnTo>
                  <a:pt x="159" y="1171"/>
                </a:lnTo>
                <a:lnTo>
                  <a:pt x="161" y="1132"/>
                </a:lnTo>
                <a:lnTo>
                  <a:pt x="167" y="1095"/>
                </a:lnTo>
                <a:lnTo>
                  <a:pt x="176" y="1059"/>
                </a:lnTo>
                <a:lnTo>
                  <a:pt x="188" y="1024"/>
                </a:lnTo>
                <a:lnTo>
                  <a:pt x="204" y="991"/>
                </a:lnTo>
                <a:lnTo>
                  <a:pt x="223" y="960"/>
                </a:lnTo>
                <a:lnTo>
                  <a:pt x="245" y="931"/>
                </a:lnTo>
                <a:lnTo>
                  <a:pt x="269" y="904"/>
                </a:lnTo>
                <a:lnTo>
                  <a:pt x="296" y="880"/>
                </a:lnTo>
                <a:lnTo>
                  <a:pt x="325" y="858"/>
                </a:lnTo>
                <a:lnTo>
                  <a:pt x="356" y="839"/>
                </a:lnTo>
                <a:lnTo>
                  <a:pt x="389" y="823"/>
                </a:lnTo>
                <a:lnTo>
                  <a:pt x="424" y="811"/>
                </a:lnTo>
                <a:lnTo>
                  <a:pt x="460" y="801"/>
                </a:lnTo>
                <a:lnTo>
                  <a:pt x="497" y="796"/>
                </a:lnTo>
                <a:lnTo>
                  <a:pt x="536" y="794"/>
                </a:lnTo>
                <a:lnTo>
                  <a:pt x="574" y="796"/>
                </a:lnTo>
                <a:lnTo>
                  <a:pt x="611" y="801"/>
                </a:lnTo>
                <a:lnTo>
                  <a:pt x="647" y="811"/>
                </a:lnTo>
                <a:lnTo>
                  <a:pt x="682" y="823"/>
                </a:lnTo>
                <a:lnTo>
                  <a:pt x="715" y="839"/>
                </a:lnTo>
                <a:lnTo>
                  <a:pt x="746" y="858"/>
                </a:lnTo>
                <a:lnTo>
                  <a:pt x="775" y="880"/>
                </a:lnTo>
                <a:lnTo>
                  <a:pt x="801" y="904"/>
                </a:lnTo>
                <a:lnTo>
                  <a:pt x="826" y="931"/>
                </a:lnTo>
                <a:lnTo>
                  <a:pt x="847" y="960"/>
                </a:lnTo>
                <a:lnTo>
                  <a:pt x="866" y="991"/>
                </a:lnTo>
                <a:lnTo>
                  <a:pt x="882" y="1024"/>
                </a:lnTo>
                <a:lnTo>
                  <a:pt x="894" y="1059"/>
                </a:lnTo>
                <a:lnTo>
                  <a:pt x="904" y="1095"/>
                </a:lnTo>
                <a:lnTo>
                  <a:pt x="909" y="1132"/>
                </a:lnTo>
                <a:lnTo>
                  <a:pt x="911" y="1171"/>
                </a:lnTo>
                <a:lnTo>
                  <a:pt x="911" y="2327"/>
                </a:lnTo>
                <a:lnTo>
                  <a:pt x="911" y="2331"/>
                </a:lnTo>
                <a:lnTo>
                  <a:pt x="910" y="2335"/>
                </a:lnTo>
                <a:lnTo>
                  <a:pt x="909" y="2339"/>
                </a:lnTo>
                <a:lnTo>
                  <a:pt x="908" y="2343"/>
                </a:lnTo>
                <a:lnTo>
                  <a:pt x="907" y="2346"/>
                </a:lnTo>
                <a:lnTo>
                  <a:pt x="905" y="2350"/>
                </a:lnTo>
                <a:lnTo>
                  <a:pt x="902" y="2353"/>
                </a:lnTo>
                <a:lnTo>
                  <a:pt x="900" y="2355"/>
                </a:lnTo>
                <a:lnTo>
                  <a:pt x="897" y="2358"/>
                </a:lnTo>
                <a:lnTo>
                  <a:pt x="894" y="2360"/>
                </a:lnTo>
                <a:lnTo>
                  <a:pt x="891" y="2362"/>
                </a:lnTo>
                <a:lnTo>
                  <a:pt x="888" y="2364"/>
                </a:lnTo>
                <a:lnTo>
                  <a:pt x="884" y="2365"/>
                </a:lnTo>
                <a:lnTo>
                  <a:pt x="880" y="2366"/>
                </a:lnTo>
                <a:lnTo>
                  <a:pt x="876" y="2367"/>
                </a:lnTo>
                <a:lnTo>
                  <a:pt x="872" y="2367"/>
                </a:lnTo>
                <a:lnTo>
                  <a:pt x="868" y="2367"/>
                </a:lnTo>
                <a:lnTo>
                  <a:pt x="864" y="2366"/>
                </a:lnTo>
                <a:lnTo>
                  <a:pt x="860" y="2365"/>
                </a:lnTo>
                <a:lnTo>
                  <a:pt x="857" y="2364"/>
                </a:lnTo>
                <a:lnTo>
                  <a:pt x="853" y="2362"/>
                </a:lnTo>
                <a:lnTo>
                  <a:pt x="850" y="2360"/>
                </a:lnTo>
                <a:lnTo>
                  <a:pt x="847" y="2358"/>
                </a:lnTo>
                <a:lnTo>
                  <a:pt x="844" y="2355"/>
                </a:lnTo>
                <a:lnTo>
                  <a:pt x="841" y="2353"/>
                </a:lnTo>
                <a:lnTo>
                  <a:pt x="839" y="2350"/>
                </a:lnTo>
                <a:lnTo>
                  <a:pt x="837" y="2346"/>
                </a:lnTo>
                <a:lnTo>
                  <a:pt x="835" y="2343"/>
                </a:lnTo>
                <a:lnTo>
                  <a:pt x="834" y="2339"/>
                </a:lnTo>
                <a:lnTo>
                  <a:pt x="833" y="2335"/>
                </a:lnTo>
                <a:lnTo>
                  <a:pt x="832" y="2331"/>
                </a:lnTo>
                <a:lnTo>
                  <a:pt x="832" y="2327"/>
                </a:lnTo>
                <a:lnTo>
                  <a:pt x="832" y="1171"/>
                </a:lnTo>
                <a:lnTo>
                  <a:pt x="831" y="1140"/>
                </a:lnTo>
                <a:lnTo>
                  <a:pt x="826" y="1111"/>
                </a:lnTo>
                <a:lnTo>
                  <a:pt x="819" y="1082"/>
                </a:lnTo>
                <a:lnTo>
                  <a:pt x="809" y="1055"/>
                </a:lnTo>
                <a:lnTo>
                  <a:pt x="797" y="1029"/>
                </a:lnTo>
                <a:lnTo>
                  <a:pt x="782" y="1004"/>
                </a:lnTo>
                <a:lnTo>
                  <a:pt x="765" y="981"/>
                </a:lnTo>
                <a:lnTo>
                  <a:pt x="746" y="960"/>
                </a:lnTo>
                <a:lnTo>
                  <a:pt x="724" y="941"/>
                </a:lnTo>
                <a:lnTo>
                  <a:pt x="702" y="924"/>
                </a:lnTo>
                <a:lnTo>
                  <a:pt x="677" y="909"/>
                </a:lnTo>
                <a:lnTo>
                  <a:pt x="651" y="896"/>
                </a:lnTo>
                <a:lnTo>
                  <a:pt x="624" y="886"/>
                </a:lnTo>
                <a:lnTo>
                  <a:pt x="595" y="879"/>
                </a:lnTo>
                <a:lnTo>
                  <a:pt x="566" y="874"/>
                </a:lnTo>
                <a:lnTo>
                  <a:pt x="536" y="873"/>
                </a:lnTo>
                <a:lnTo>
                  <a:pt x="505" y="874"/>
                </a:lnTo>
                <a:lnTo>
                  <a:pt x="476" y="879"/>
                </a:lnTo>
                <a:lnTo>
                  <a:pt x="447" y="886"/>
                </a:lnTo>
                <a:lnTo>
                  <a:pt x="420" y="896"/>
                </a:lnTo>
                <a:lnTo>
                  <a:pt x="394" y="909"/>
                </a:lnTo>
                <a:lnTo>
                  <a:pt x="369" y="924"/>
                </a:lnTo>
                <a:lnTo>
                  <a:pt x="346" y="941"/>
                </a:lnTo>
                <a:lnTo>
                  <a:pt x="325" y="960"/>
                </a:lnTo>
                <a:lnTo>
                  <a:pt x="306" y="981"/>
                </a:lnTo>
                <a:lnTo>
                  <a:pt x="289" y="1004"/>
                </a:lnTo>
                <a:lnTo>
                  <a:pt x="274" y="1029"/>
                </a:lnTo>
                <a:lnTo>
                  <a:pt x="261" y="1055"/>
                </a:lnTo>
                <a:lnTo>
                  <a:pt x="251" y="1082"/>
                </a:lnTo>
                <a:lnTo>
                  <a:pt x="244" y="1111"/>
                </a:lnTo>
                <a:lnTo>
                  <a:pt x="239" y="1140"/>
                </a:lnTo>
                <a:lnTo>
                  <a:pt x="238" y="1171"/>
                </a:lnTo>
                <a:lnTo>
                  <a:pt x="238" y="2632"/>
                </a:lnTo>
                <a:lnTo>
                  <a:pt x="240" y="2673"/>
                </a:lnTo>
                <a:lnTo>
                  <a:pt x="246" y="2712"/>
                </a:lnTo>
                <a:lnTo>
                  <a:pt x="256" y="2750"/>
                </a:lnTo>
                <a:lnTo>
                  <a:pt x="269" y="2786"/>
                </a:lnTo>
                <a:lnTo>
                  <a:pt x="286" y="2821"/>
                </a:lnTo>
                <a:lnTo>
                  <a:pt x="306" y="2854"/>
                </a:lnTo>
                <a:lnTo>
                  <a:pt x="328" y="2884"/>
                </a:lnTo>
                <a:lnTo>
                  <a:pt x="354" y="2912"/>
                </a:lnTo>
                <a:lnTo>
                  <a:pt x="382" y="2938"/>
                </a:lnTo>
                <a:lnTo>
                  <a:pt x="413" y="2960"/>
                </a:lnTo>
                <a:lnTo>
                  <a:pt x="445" y="2980"/>
                </a:lnTo>
                <a:lnTo>
                  <a:pt x="480" y="2997"/>
                </a:lnTo>
                <a:lnTo>
                  <a:pt x="517" y="3010"/>
                </a:lnTo>
                <a:lnTo>
                  <a:pt x="555" y="3020"/>
                </a:lnTo>
                <a:lnTo>
                  <a:pt x="594" y="3026"/>
                </a:lnTo>
                <a:lnTo>
                  <a:pt x="634" y="3028"/>
                </a:lnTo>
                <a:lnTo>
                  <a:pt x="675" y="3026"/>
                </a:lnTo>
                <a:lnTo>
                  <a:pt x="714" y="3020"/>
                </a:lnTo>
                <a:lnTo>
                  <a:pt x="752" y="3010"/>
                </a:lnTo>
                <a:lnTo>
                  <a:pt x="789" y="2997"/>
                </a:lnTo>
                <a:lnTo>
                  <a:pt x="823" y="2980"/>
                </a:lnTo>
                <a:lnTo>
                  <a:pt x="856" y="2960"/>
                </a:lnTo>
                <a:lnTo>
                  <a:pt x="886" y="2938"/>
                </a:lnTo>
                <a:lnTo>
                  <a:pt x="914" y="2912"/>
                </a:lnTo>
                <a:lnTo>
                  <a:pt x="940" y="2884"/>
                </a:lnTo>
                <a:lnTo>
                  <a:pt x="963" y="2854"/>
                </a:lnTo>
                <a:lnTo>
                  <a:pt x="982" y="2821"/>
                </a:lnTo>
                <a:lnTo>
                  <a:pt x="999" y="2786"/>
                </a:lnTo>
                <a:lnTo>
                  <a:pt x="1012" y="2750"/>
                </a:lnTo>
                <a:lnTo>
                  <a:pt x="1022" y="2712"/>
                </a:lnTo>
                <a:lnTo>
                  <a:pt x="1028" y="2673"/>
                </a:lnTo>
                <a:lnTo>
                  <a:pt x="1030" y="2632"/>
                </a:lnTo>
                <a:lnTo>
                  <a:pt x="1030" y="556"/>
                </a:lnTo>
                <a:lnTo>
                  <a:pt x="1028" y="507"/>
                </a:lnTo>
                <a:lnTo>
                  <a:pt x="1020" y="460"/>
                </a:lnTo>
                <a:lnTo>
                  <a:pt x="1009" y="414"/>
                </a:lnTo>
                <a:lnTo>
                  <a:pt x="993" y="371"/>
                </a:lnTo>
                <a:lnTo>
                  <a:pt x="973" y="329"/>
                </a:lnTo>
                <a:lnTo>
                  <a:pt x="949" y="290"/>
                </a:lnTo>
                <a:lnTo>
                  <a:pt x="922" y="253"/>
                </a:lnTo>
                <a:lnTo>
                  <a:pt x="891" y="219"/>
                </a:lnTo>
                <a:lnTo>
                  <a:pt x="857" y="189"/>
                </a:lnTo>
                <a:lnTo>
                  <a:pt x="821" y="161"/>
                </a:lnTo>
                <a:lnTo>
                  <a:pt x="782" y="137"/>
                </a:lnTo>
                <a:lnTo>
                  <a:pt x="740" y="117"/>
                </a:lnTo>
                <a:lnTo>
                  <a:pt x="697" y="101"/>
                </a:lnTo>
                <a:lnTo>
                  <a:pt x="651" y="90"/>
                </a:lnTo>
                <a:lnTo>
                  <a:pt x="604" y="82"/>
                </a:lnTo>
                <a:lnTo>
                  <a:pt x="556" y="80"/>
                </a:lnTo>
                <a:lnTo>
                  <a:pt x="507" y="82"/>
                </a:lnTo>
                <a:lnTo>
                  <a:pt x="460" y="90"/>
                </a:lnTo>
                <a:lnTo>
                  <a:pt x="414" y="101"/>
                </a:lnTo>
                <a:lnTo>
                  <a:pt x="371" y="117"/>
                </a:lnTo>
                <a:lnTo>
                  <a:pt x="329" y="137"/>
                </a:lnTo>
                <a:lnTo>
                  <a:pt x="290" y="161"/>
                </a:lnTo>
                <a:lnTo>
                  <a:pt x="253" y="189"/>
                </a:lnTo>
                <a:lnTo>
                  <a:pt x="219" y="219"/>
                </a:lnTo>
                <a:lnTo>
                  <a:pt x="189" y="253"/>
                </a:lnTo>
                <a:lnTo>
                  <a:pt x="161" y="290"/>
                </a:lnTo>
                <a:lnTo>
                  <a:pt x="137" y="329"/>
                </a:lnTo>
                <a:lnTo>
                  <a:pt x="117" y="371"/>
                </a:lnTo>
                <a:lnTo>
                  <a:pt x="101" y="414"/>
                </a:lnTo>
                <a:lnTo>
                  <a:pt x="90" y="460"/>
                </a:lnTo>
                <a:lnTo>
                  <a:pt x="82" y="507"/>
                </a:lnTo>
                <a:lnTo>
                  <a:pt x="80" y="556"/>
                </a:lnTo>
                <a:lnTo>
                  <a:pt x="80" y="1495"/>
                </a:lnTo>
                <a:lnTo>
                  <a:pt x="80" y="1499"/>
                </a:lnTo>
                <a:lnTo>
                  <a:pt x="79" y="1503"/>
                </a:lnTo>
                <a:lnTo>
                  <a:pt x="78" y="1506"/>
                </a:lnTo>
                <a:lnTo>
                  <a:pt x="77" y="1510"/>
                </a:lnTo>
                <a:lnTo>
                  <a:pt x="75" y="1514"/>
                </a:lnTo>
                <a:lnTo>
                  <a:pt x="73" y="1517"/>
                </a:lnTo>
                <a:lnTo>
                  <a:pt x="71" y="1520"/>
                </a:lnTo>
                <a:lnTo>
                  <a:pt x="68" y="1523"/>
                </a:lnTo>
                <a:lnTo>
                  <a:pt x="65" y="1525"/>
                </a:lnTo>
                <a:lnTo>
                  <a:pt x="62" y="1528"/>
                </a:lnTo>
                <a:lnTo>
                  <a:pt x="59" y="1530"/>
                </a:lnTo>
                <a:lnTo>
                  <a:pt x="55" y="1531"/>
                </a:lnTo>
                <a:lnTo>
                  <a:pt x="52" y="1533"/>
                </a:lnTo>
                <a:lnTo>
                  <a:pt x="48" y="1534"/>
                </a:lnTo>
                <a:lnTo>
                  <a:pt x="44" y="1534"/>
                </a:lnTo>
                <a:lnTo>
                  <a:pt x="40" y="1535"/>
                </a:lnTo>
                <a:lnTo>
                  <a:pt x="36" y="1534"/>
                </a:lnTo>
                <a:lnTo>
                  <a:pt x="32" y="1534"/>
                </a:lnTo>
                <a:lnTo>
                  <a:pt x="28" y="1533"/>
                </a:lnTo>
                <a:lnTo>
                  <a:pt x="24" y="1531"/>
                </a:lnTo>
                <a:lnTo>
                  <a:pt x="21" y="1530"/>
                </a:lnTo>
                <a:lnTo>
                  <a:pt x="18" y="1528"/>
                </a:lnTo>
                <a:lnTo>
                  <a:pt x="15" y="1525"/>
                </a:lnTo>
                <a:lnTo>
                  <a:pt x="12" y="1523"/>
                </a:lnTo>
                <a:lnTo>
                  <a:pt x="9" y="1520"/>
                </a:lnTo>
                <a:lnTo>
                  <a:pt x="7" y="1517"/>
                </a:lnTo>
                <a:lnTo>
                  <a:pt x="5" y="1514"/>
                </a:lnTo>
                <a:lnTo>
                  <a:pt x="3" y="1510"/>
                </a:lnTo>
                <a:lnTo>
                  <a:pt x="2" y="1506"/>
                </a:lnTo>
                <a:lnTo>
                  <a:pt x="1" y="1503"/>
                </a:lnTo>
                <a:lnTo>
                  <a:pt x="0" y="1499"/>
                </a:lnTo>
                <a:lnTo>
                  <a:pt x="0" y="1495"/>
                </a:lnTo>
                <a:lnTo>
                  <a:pt x="0" y="556"/>
                </a:lnTo>
                <a:close/>
              </a:path>
            </a:pathLst>
          </a:custGeom>
          <a:solidFill>
            <a:srgbClr val="FF81A9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0" name="Google Shape;1220;p99"/>
          <p:cNvSpPr/>
          <p:nvPr/>
        </p:nvSpPr>
        <p:spPr>
          <a:xfrm>
            <a:off x="-911752" y="1186410"/>
            <a:ext cx="1311564" cy="1311564"/>
          </a:xfrm>
          <a:custGeom>
            <a:rect b="b" l="l" r="r" t="t"/>
            <a:pathLst>
              <a:path extrusionOk="0" h="4285" w="4285">
                <a:moveTo>
                  <a:pt x="2143" y="4126"/>
                </a:moveTo>
                <a:lnTo>
                  <a:pt x="2345" y="4116"/>
                </a:lnTo>
                <a:lnTo>
                  <a:pt x="2542" y="4086"/>
                </a:lnTo>
                <a:lnTo>
                  <a:pt x="2732" y="4037"/>
                </a:lnTo>
                <a:lnTo>
                  <a:pt x="2915" y="3970"/>
                </a:lnTo>
                <a:lnTo>
                  <a:pt x="3088" y="3887"/>
                </a:lnTo>
                <a:lnTo>
                  <a:pt x="3252" y="3787"/>
                </a:lnTo>
                <a:lnTo>
                  <a:pt x="3404" y="3673"/>
                </a:lnTo>
                <a:lnTo>
                  <a:pt x="3545" y="3545"/>
                </a:lnTo>
                <a:lnTo>
                  <a:pt x="3673" y="3404"/>
                </a:lnTo>
                <a:lnTo>
                  <a:pt x="3787" y="3252"/>
                </a:lnTo>
                <a:lnTo>
                  <a:pt x="3887" y="3088"/>
                </a:lnTo>
                <a:lnTo>
                  <a:pt x="3970" y="2915"/>
                </a:lnTo>
                <a:lnTo>
                  <a:pt x="4037" y="2732"/>
                </a:lnTo>
                <a:lnTo>
                  <a:pt x="4086" y="2542"/>
                </a:lnTo>
                <a:lnTo>
                  <a:pt x="4116" y="2345"/>
                </a:lnTo>
                <a:lnTo>
                  <a:pt x="4126" y="2143"/>
                </a:lnTo>
                <a:lnTo>
                  <a:pt x="4116" y="1940"/>
                </a:lnTo>
                <a:lnTo>
                  <a:pt x="4086" y="1743"/>
                </a:lnTo>
                <a:lnTo>
                  <a:pt x="4037" y="1553"/>
                </a:lnTo>
                <a:lnTo>
                  <a:pt x="3970" y="1370"/>
                </a:lnTo>
                <a:lnTo>
                  <a:pt x="3887" y="1197"/>
                </a:lnTo>
                <a:lnTo>
                  <a:pt x="3787" y="1033"/>
                </a:lnTo>
                <a:lnTo>
                  <a:pt x="3673" y="881"/>
                </a:lnTo>
                <a:lnTo>
                  <a:pt x="3545" y="740"/>
                </a:lnTo>
                <a:lnTo>
                  <a:pt x="3404" y="612"/>
                </a:lnTo>
                <a:lnTo>
                  <a:pt x="3252" y="498"/>
                </a:lnTo>
                <a:lnTo>
                  <a:pt x="3088" y="398"/>
                </a:lnTo>
                <a:lnTo>
                  <a:pt x="2915" y="315"/>
                </a:lnTo>
                <a:lnTo>
                  <a:pt x="2732" y="248"/>
                </a:lnTo>
                <a:lnTo>
                  <a:pt x="2542" y="199"/>
                </a:lnTo>
                <a:lnTo>
                  <a:pt x="2345" y="169"/>
                </a:lnTo>
                <a:lnTo>
                  <a:pt x="2143" y="159"/>
                </a:lnTo>
                <a:lnTo>
                  <a:pt x="1940" y="169"/>
                </a:lnTo>
                <a:lnTo>
                  <a:pt x="1743" y="199"/>
                </a:lnTo>
                <a:lnTo>
                  <a:pt x="1553" y="248"/>
                </a:lnTo>
                <a:lnTo>
                  <a:pt x="1370" y="315"/>
                </a:lnTo>
                <a:lnTo>
                  <a:pt x="1197" y="398"/>
                </a:lnTo>
                <a:lnTo>
                  <a:pt x="1033" y="498"/>
                </a:lnTo>
                <a:lnTo>
                  <a:pt x="881" y="612"/>
                </a:lnTo>
                <a:lnTo>
                  <a:pt x="740" y="740"/>
                </a:lnTo>
                <a:lnTo>
                  <a:pt x="612" y="881"/>
                </a:lnTo>
                <a:lnTo>
                  <a:pt x="498" y="1033"/>
                </a:lnTo>
                <a:lnTo>
                  <a:pt x="398" y="1197"/>
                </a:lnTo>
                <a:lnTo>
                  <a:pt x="315" y="1370"/>
                </a:lnTo>
                <a:lnTo>
                  <a:pt x="248" y="1553"/>
                </a:lnTo>
                <a:lnTo>
                  <a:pt x="199" y="1743"/>
                </a:lnTo>
                <a:lnTo>
                  <a:pt x="169" y="1940"/>
                </a:lnTo>
                <a:lnTo>
                  <a:pt x="159" y="2143"/>
                </a:lnTo>
                <a:lnTo>
                  <a:pt x="169" y="2345"/>
                </a:lnTo>
                <a:lnTo>
                  <a:pt x="199" y="2542"/>
                </a:lnTo>
                <a:lnTo>
                  <a:pt x="248" y="2732"/>
                </a:lnTo>
                <a:lnTo>
                  <a:pt x="315" y="2915"/>
                </a:lnTo>
                <a:lnTo>
                  <a:pt x="398" y="3088"/>
                </a:lnTo>
                <a:lnTo>
                  <a:pt x="498" y="3252"/>
                </a:lnTo>
                <a:lnTo>
                  <a:pt x="612" y="3404"/>
                </a:lnTo>
                <a:lnTo>
                  <a:pt x="740" y="3545"/>
                </a:lnTo>
                <a:lnTo>
                  <a:pt x="881" y="3673"/>
                </a:lnTo>
                <a:lnTo>
                  <a:pt x="1033" y="3787"/>
                </a:lnTo>
                <a:lnTo>
                  <a:pt x="1197" y="3887"/>
                </a:lnTo>
                <a:lnTo>
                  <a:pt x="1370" y="3970"/>
                </a:lnTo>
                <a:lnTo>
                  <a:pt x="1553" y="4037"/>
                </a:lnTo>
                <a:lnTo>
                  <a:pt x="1743" y="4086"/>
                </a:lnTo>
                <a:lnTo>
                  <a:pt x="1940" y="4116"/>
                </a:lnTo>
                <a:lnTo>
                  <a:pt x="2143" y="4126"/>
                </a:lnTo>
                <a:moveTo>
                  <a:pt x="2143" y="4285"/>
                </a:moveTo>
                <a:lnTo>
                  <a:pt x="2361" y="4274"/>
                </a:lnTo>
                <a:lnTo>
                  <a:pt x="2574" y="4241"/>
                </a:lnTo>
                <a:lnTo>
                  <a:pt x="2779" y="4189"/>
                </a:lnTo>
                <a:lnTo>
                  <a:pt x="2976" y="4117"/>
                </a:lnTo>
                <a:lnTo>
                  <a:pt x="3164" y="4026"/>
                </a:lnTo>
                <a:lnTo>
                  <a:pt x="3340" y="3919"/>
                </a:lnTo>
                <a:lnTo>
                  <a:pt x="3505" y="3796"/>
                </a:lnTo>
                <a:lnTo>
                  <a:pt x="3657" y="3657"/>
                </a:lnTo>
                <a:lnTo>
                  <a:pt x="3796" y="3505"/>
                </a:lnTo>
                <a:lnTo>
                  <a:pt x="3919" y="3340"/>
                </a:lnTo>
                <a:lnTo>
                  <a:pt x="4026" y="3164"/>
                </a:lnTo>
                <a:lnTo>
                  <a:pt x="4117" y="2976"/>
                </a:lnTo>
                <a:lnTo>
                  <a:pt x="4189" y="2779"/>
                </a:lnTo>
                <a:lnTo>
                  <a:pt x="4241" y="2574"/>
                </a:lnTo>
                <a:lnTo>
                  <a:pt x="4274" y="2361"/>
                </a:lnTo>
                <a:lnTo>
                  <a:pt x="4285" y="2143"/>
                </a:lnTo>
                <a:lnTo>
                  <a:pt x="4274" y="1924"/>
                </a:lnTo>
                <a:lnTo>
                  <a:pt x="4241" y="1711"/>
                </a:lnTo>
                <a:lnTo>
                  <a:pt x="4189" y="1506"/>
                </a:lnTo>
                <a:lnTo>
                  <a:pt x="4117" y="1309"/>
                </a:lnTo>
                <a:lnTo>
                  <a:pt x="4026" y="1121"/>
                </a:lnTo>
                <a:lnTo>
                  <a:pt x="3919" y="945"/>
                </a:lnTo>
                <a:lnTo>
                  <a:pt x="3796" y="780"/>
                </a:lnTo>
                <a:lnTo>
                  <a:pt x="3657" y="628"/>
                </a:lnTo>
                <a:lnTo>
                  <a:pt x="3505" y="489"/>
                </a:lnTo>
                <a:lnTo>
                  <a:pt x="3340" y="366"/>
                </a:lnTo>
                <a:lnTo>
                  <a:pt x="3164" y="259"/>
                </a:lnTo>
                <a:lnTo>
                  <a:pt x="2976" y="168"/>
                </a:lnTo>
                <a:lnTo>
                  <a:pt x="2779" y="96"/>
                </a:lnTo>
                <a:lnTo>
                  <a:pt x="2574" y="44"/>
                </a:lnTo>
                <a:lnTo>
                  <a:pt x="2361" y="11"/>
                </a:lnTo>
                <a:lnTo>
                  <a:pt x="2143" y="0"/>
                </a:lnTo>
                <a:lnTo>
                  <a:pt x="1924" y="11"/>
                </a:lnTo>
                <a:lnTo>
                  <a:pt x="1711" y="44"/>
                </a:lnTo>
                <a:lnTo>
                  <a:pt x="1506" y="96"/>
                </a:lnTo>
                <a:lnTo>
                  <a:pt x="1309" y="168"/>
                </a:lnTo>
                <a:lnTo>
                  <a:pt x="1121" y="259"/>
                </a:lnTo>
                <a:lnTo>
                  <a:pt x="945" y="366"/>
                </a:lnTo>
                <a:lnTo>
                  <a:pt x="780" y="489"/>
                </a:lnTo>
                <a:lnTo>
                  <a:pt x="628" y="628"/>
                </a:lnTo>
                <a:lnTo>
                  <a:pt x="489" y="780"/>
                </a:lnTo>
                <a:lnTo>
                  <a:pt x="366" y="945"/>
                </a:lnTo>
                <a:lnTo>
                  <a:pt x="259" y="1121"/>
                </a:lnTo>
                <a:lnTo>
                  <a:pt x="168" y="1309"/>
                </a:lnTo>
                <a:lnTo>
                  <a:pt x="96" y="1506"/>
                </a:lnTo>
                <a:lnTo>
                  <a:pt x="44" y="1711"/>
                </a:lnTo>
                <a:lnTo>
                  <a:pt x="11" y="1924"/>
                </a:lnTo>
                <a:lnTo>
                  <a:pt x="0" y="2143"/>
                </a:lnTo>
                <a:lnTo>
                  <a:pt x="11" y="2361"/>
                </a:lnTo>
                <a:lnTo>
                  <a:pt x="44" y="2574"/>
                </a:lnTo>
                <a:lnTo>
                  <a:pt x="96" y="2779"/>
                </a:lnTo>
                <a:lnTo>
                  <a:pt x="168" y="2976"/>
                </a:lnTo>
                <a:lnTo>
                  <a:pt x="259" y="3164"/>
                </a:lnTo>
                <a:lnTo>
                  <a:pt x="366" y="3340"/>
                </a:lnTo>
                <a:lnTo>
                  <a:pt x="489" y="3505"/>
                </a:lnTo>
                <a:lnTo>
                  <a:pt x="628" y="3657"/>
                </a:lnTo>
                <a:lnTo>
                  <a:pt x="780" y="3796"/>
                </a:lnTo>
                <a:lnTo>
                  <a:pt x="945" y="3919"/>
                </a:lnTo>
                <a:lnTo>
                  <a:pt x="1121" y="4026"/>
                </a:lnTo>
                <a:lnTo>
                  <a:pt x="1309" y="4117"/>
                </a:lnTo>
                <a:lnTo>
                  <a:pt x="1506" y="4189"/>
                </a:lnTo>
                <a:lnTo>
                  <a:pt x="1711" y="4241"/>
                </a:lnTo>
                <a:lnTo>
                  <a:pt x="1924" y="4274"/>
                </a:lnTo>
                <a:lnTo>
                  <a:pt x="2143" y="4285"/>
                </a:lnTo>
                <a:close/>
              </a:path>
            </a:pathLst>
          </a:custGeom>
          <a:solidFill>
            <a:srgbClr val="FFD15E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99"/>
          <p:cNvSpPr/>
          <p:nvPr/>
        </p:nvSpPr>
        <p:spPr>
          <a:xfrm>
            <a:off x="1082237" y="4885260"/>
            <a:ext cx="1566224" cy="371890"/>
          </a:xfrm>
          <a:custGeom>
            <a:rect b="b" l="l" r="r" t="t"/>
            <a:pathLst>
              <a:path extrusionOk="0" h="1215" w="5117">
                <a:moveTo>
                  <a:pt x="1071" y="0"/>
                </a:moveTo>
                <a:lnTo>
                  <a:pt x="2063" y="991"/>
                </a:lnTo>
                <a:lnTo>
                  <a:pt x="3054" y="0"/>
                </a:lnTo>
                <a:lnTo>
                  <a:pt x="4045" y="991"/>
                </a:lnTo>
                <a:lnTo>
                  <a:pt x="4981" y="56"/>
                </a:lnTo>
                <a:lnTo>
                  <a:pt x="4987" y="50"/>
                </a:lnTo>
                <a:lnTo>
                  <a:pt x="4994" y="46"/>
                </a:lnTo>
                <a:lnTo>
                  <a:pt x="5000" y="42"/>
                </a:lnTo>
                <a:lnTo>
                  <a:pt x="5007" y="39"/>
                </a:lnTo>
                <a:lnTo>
                  <a:pt x="5015" y="36"/>
                </a:lnTo>
                <a:lnTo>
                  <a:pt x="5022" y="34"/>
                </a:lnTo>
                <a:lnTo>
                  <a:pt x="5030" y="33"/>
                </a:lnTo>
                <a:lnTo>
                  <a:pt x="5038" y="33"/>
                </a:lnTo>
                <a:lnTo>
                  <a:pt x="5045" y="33"/>
                </a:lnTo>
                <a:lnTo>
                  <a:pt x="5053" y="34"/>
                </a:lnTo>
                <a:lnTo>
                  <a:pt x="5060" y="36"/>
                </a:lnTo>
                <a:lnTo>
                  <a:pt x="5068" y="39"/>
                </a:lnTo>
                <a:lnTo>
                  <a:pt x="5075" y="42"/>
                </a:lnTo>
                <a:lnTo>
                  <a:pt x="5082" y="46"/>
                </a:lnTo>
                <a:lnTo>
                  <a:pt x="5088" y="50"/>
                </a:lnTo>
                <a:lnTo>
                  <a:pt x="5094" y="56"/>
                </a:lnTo>
                <a:lnTo>
                  <a:pt x="5099" y="62"/>
                </a:lnTo>
                <a:lnTo>
                  <a:pt x="5104" y="68"/>
                </a:lnTo>
                <a:lnTo>
                  <a:pt x="5108" y="75"/>
                </a:lnTo>
                <a:lnTo>
                  <a:pt x="5111" y="82"/>
                </a:lnTo>
                <a:lnTo>
                  <a:pt x="5114" y="90"/>
                </a:lnTo>
                <a:lnTo>
                  <a:pt x="5116" y="97"/>
                </a:lnTo>
                <a:lnTo>
                  <a:pt x="5117" y="105"/>
                </a:lnTo>
                <a:lnTo>
                  <a:pt x="5117" y="112"/>
                </a:lnTo>
                <a:lnTo>
                  <a:pt x="5117" y="120"/>
                </a:lnTo>
                <a:lnTo>
                  <a:pt x="5116" y="128"/>
                </a:lnTo>
                <a:lnTo>
                  <a:pt x="5114" y="135"/>
                </a:lnTo>
                <a:lnTo>
                  <a:pt x="5111" y="142"/>
                </a:lnTo>
                <a:lnTo>
                  <a:pt x="5108" y="150"/>
                </a:lnTo>
                <a:lnTo>
                  <a:pt x="5104" y="156"/>
                </a:lnTo>
                <a:lnTo>
                  <a:pt x="5099" y="163"/>
                </a:lnTo>
                <a:lnTo>
                  <a:pt x="5094" y="169"/>
                </a:lnTo>
                <a:lnTo>
                  <a:pt x="4045" y="1215"/>
                </a:lnTo>
                <a:lnTo>
                  <a:pt x="3054" y="225"/>
                </a:lnTo>
                <a:lnTo>
                  <a:pt x="2063" y="1215"/>
                </a:lnTo>
                <a:lnTo>
                  <a:pt x="1071" y="225"/>
                </a:lnTo>
                <a:lnTo>
                  <a:pt x="135" y="1159"/>
                </a:lnTo>
                <a:lnTo>
                  <a:pt x="129" y="1165"/>
                </a:lnTo>
                <a:lnTo>
                  <a:pt x="123" y="1169"/>
                </a:lnTo>
                <a:lnTo>
                  <a:pt x="116" y="1173"/>
                </a:lnTo>
                <a:lnTo>
                  <a:pt x="109" y="1176"/>
                </a:lnTo>
                <a:lnTo>
                  <a:pt x="102" y="1179"/>
                </a:lnTo>
                <a:lnTo>
                  <a:pt x="94" y="1181"/>
                </a:lnTo>
                <a:lnTo>
                  <a:pt x="87" y="1182"/>
                </a:lnTo>
                <a:lnTo>
                  <a:pt x="79" y="1182"/>
                </a:lnTo>
                <a:lnTo>
                  <a:pt x="71" y="1182"/>
                </a:lnTo>
                <a:lnTo>
                  <a:pt x="64" y="1181"/>
                </a:lnTo>
                <a:lnTo>
                  <a:pt x="56" y="1179"/>
                </a:lnTo>
                <a:lnTo>
                  <a:pt x="49" y="1176"/>
                </a:lnTo>
                <a:lnTo>
                  <a:pt x="42" y="1173"/>
                </a:lnTo>
                <a:lnTo>
                  <a:pt x="35" y="1169"/>
                </a:lnTo>
                <a:lnTo>
                  <a:pt x="29" y="1165"/>
                </a:lnTo>
                <a:lnTo>
                  <a:pt x="23" y="1159"/>
                </a:lnTo>
                <a:lnTo>
                  <a:pt x="18" y="1153"/>
                </a:lnTo>
                <a:lnTo>
                  <a:pt x="13" y="1147"/>
                </a:lnTo>
                <a:lnTo>
                  <a:pt x="9" y="1140"/>
                </a:lnTo>
                <a:lnTo>
                  <a:pt x="6" y="1133"/>
                </a:lnTo>
                <a:lnTo>
                  <a:pt x="3" y="1126"/>
                </a:lnTo>
                <a:lnTo>
                  <a:pt x="1" y="1118"/>
                </a:lnTo>
                <a:lnTo>
                  <a:pt x="0" y="1111"/>
                </a:lnTo>
                <a:lnTo>
                  <a:pt x="0" y="1103"/>
                </a:lnTo>
                <a:lnTo>
                  <a:pt x="0" y="1096"/>
                </a:lnTo>
                <a:lnTo>
                  <a:pt x="1" y="1088"/>
                </a:lnTo>
                <a:lnTo>
                  <a:pt x="3" y="1081"/>
                </a:lnTo>
                <a:lnTo>
                  <a:pt x="6" y="1073"/>
                </a:lnTo>
                <a:lnTo>
                  <a:pt x="9" y="1066"/>
                </a:lnTo>
                <a:lnTo>
                  <a:pt x="13" y="1060"/>
                </a:lnTo>
                <a:lnTo>
                  <a:pt x="18" y="1053"/>
                </a:lnTo>
                <a:lnTo>
                  <a:pt x="23" y="1047"/>
                </a:lnTo>
                <a:lnTo>
                  <a:pt x="1071" y="0"/>
                </a:lnTo>
                <a:close/>
              </a:path>
            </a:pathLst>
          </a:custGeom>
          <a:solidFill>
            <a:srgbClr val="7BC28B"/>
          </a:solidFill>
          <a:ln>
            <a:noFill/>
          </a:ln>
        </p:spPr>
        <p:txBody>
          <a:bodyPr anchorCtr="1" anchor="ctr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Team Members  slide - v2">
  <p:cSld name="CUSTOM_7_2"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00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224" name="Google Shape;1224;p100"/>
          <p:cNvSpPr/>
          <p:nvPr/>
        </p:nvSpPr>
        <p:spPr>
          <a:xfrm>
            <a:off x="561975" y="1377275"/>
            <a:ext cx="95100" cy="28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100"/>
          <p:cNvSpPr/>
          <p:nvPr>
            <p:ph idx="2" type="pic"/>
          </p:nvPr>
        </p:nvSpPr>
        <p:spPr>
          <a:xfrm>
            <a:off x="657075" y="1377275"/>
            <a:ext cx="1838400" cy="18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226" name="Google Shape;1226;p100"/>
          <p:cNvSpPr/>
          <p:nvPr/>
        </p:nvSpPr>
        <p:spPr>
          <a:xfrm>
            <a:off x="661839" y="3459848"/>
            <a:ext cx="1838400" cy="755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100"/>
          <p:cNvSpPr txBox="1"/>
          <p:nvPr>
            <p:ph idx="1" type="subTitle"/>
          </p:nvPr>
        </p:nvSpPr>
        <p:spPr>
          <a:xfrm>
            <a:off x="695025" y="3283075"/>
            <a:ext cx="1838400" cy="31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28" name="Google Shape;1228;p100"/>
          <p:cNvSpPr/>
          <p:nvPr/>
        </p:nvSpPr>
        <p:spPr>
          <a:xfrm>
            <a:off x="2589400" y="1390650"/>
            <a:ext cx="95100" cy="28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9" name="Google Shape;1229;p100"/>
          <p:cNvSpPr/>
          <p:nvPr>
            <p:ph idx="3" type="pic"/>
          </p:nvPr>
        </p:nvSpPr>
        <p:spPr>
          <a:xfrm>
            <a:off x="2684500" y="1390650"/>
            <a:ext cx="1838400" cy="18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230" name="Google Shape;1230;p100"/>
          <p:cNvSpPr/>
          <p:nvPr/>
        </p:nvSpPr>
        <p:spPr>
          <a:xfrm>
            <a:off x="2689263" y="3473187"/>
            <a:ext cx="1838400" cy="755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100"/>
          <p:cNvSpPr/>
          <p:nvPr/>
        </p:nvSpPr>
        <p:spPr>
          <a:xfrm>
            <a:off x="4616825" y="1390650"/>
            <a:ext cx="95100" cy="28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100"/>
          <p:cNvSpPr/>
          <p:nvPr>
            <p:ph idx="4" type="pic"/>
          </p:nvPr>
        </p:nvSpPr>
        <p:spPr>
          <a:xfrm>
            <a:off x="4711925" y="1390650"/>
            <a:ext cx="1838400" cy="18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233" name="Google Shape;1233;p100"/>
          <p:cNvSpPr/>
          <p:nvPr/>
        </p:nvSpPr>
        <p:spPr>
          <a:xfrm>
            <a:off x="4716688" y="3473187"/>
            <a:ext cx="1838400" cy="755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100"/>
          <p:cNvSpPr/>
          <p:nvPr/>
        </p:nvSpPr>
        <p:spPr>
          <a:xfrm>
            <a:off x="6639475" y="1377275"/>
            <a:ext cx="95100" cy="28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100"/>
          <p:cNvSpPr/>
          <p:nvPr>
            <p:ph idx="5" type="pic"/>
          </p:nvPr>
        </p:nvSpPr>
        <p:spPr>
          <a:xfrm>
            <a:off x="6734575" y="1377275"/>
            <a:ext cx="1838400" cy="18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236" name="Google Shape;1236;p100"/>
          <p:cNvSpPr/>
          <p:nvPr/>
        </p:nvSpPr>
        <p:spPr>
          <a:xfrm>
            <a:off x="6739338" y="3459812"/>
            <a:ext cx="1838400" cy="755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7" name="Google Shape;1237;p100"/>
          <p:cNvSpPr txBox="1"/>
          <p:nvPr>
            <p:ph idx="6" type="body"/>
          </p:nvPr>
        </p:nvSpPr>
        <p:spPr>
          <a:xfrm>
            <a:off x="695025" y="3602275"/>
            <a:ext cx="1838400" cy="62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38" name="Google Shape;1238;p100"/>
          <p:cNvSpPr txBox="1"/>
          <p:nvPr>
            <p:ph idx="7" type="subTitle"/>
          </p:nvPr>
        </p:nvSpPr>
        <p:spPr>
          <a:xfrm>
            <a:off x="2655925" y="3283075"/>
            <a:ext cx="1838400" cy="31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39" name="Google Shape;1239;p100"/>
          <p:cNvSpPr txBox="1"/>
          <p:nvPr>
            <p:ph idx="8" type="body"/>
          </p:nvPr>
        </p:nvSpPr>
        <p:spPr>
          <a:xfrm>
            <a:off x="2655925" y="3602275"/>
            <a:ext cx="1838400" cy="62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40" name="Google Shape;1240;p100"/>
          <p:cNvSpPr txBox="1"/>
          <p:nvPr>
            <p:ph idx="9" type="subTitle"/>
          </p:nvPr>
        </p:nvSpPr>
        <p:spPr>
          <a:xfrm>
            <a:off x="4714313" y="3283075"/>
            <a:ext cx="1838400" cy="31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41" name="Google Shape;1241;p100"/>
          <p:cNvSpPr txBox="1"/>
          <p:nvPr>
            <p:ph idx="13" type="body"/>
          </p:nvPr>
        </p:nvSpPr>
        <p:spPr>
          <a:xfrm>
            <a:off x="4714313" y="3602275"/>
            <a:ext cx="1838400" cy="62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42" name="Google Shape;1242;p100"/>
          <p:cNvSpPr txBox="1"/>
          <p:nvPr>
            <p:ph idx="14" type="subTitle"/>
          </p:nvPr>
        </p:nvSpPr>
        <p:spPr>
          <a:xfrm>
            <a:off x="6744125" y="3283075"/>
            <a:ext cx="1838400" cy="31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43" name="Google Shape;1243;p100"/>
          <p:cNvSpPr txBox="1"/>
          <p:nvPr>
            <p:ph idx="15" type="body"/>
          </p:nvPr>
        </p:nvSpPr>
        <p:spPr>
          <a:xfrm>
            <a:off x="6744125" y="3602275"/>
            <a:ext cx="1838400" cy="62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44" name="Google Shape;1244;p100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245" name="Google Shape;1245;p100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046">
          <p15:clr>
            <a:srgbClr val="E46962"/>
          </p15:clr>
        </p15:guide>
        <p15:guide id="2" orient="horz" pos="2655">
          <p15:clr>
            <a:srgbClr val="E46962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Team Members  slide - v3">
  <p:cSld name="CUSTOM_8_2"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01"/>
          <p:cNvSpPr/>
          <p:nvPr/>
        </p:nvSpPr>
        <p:spPr>
          <a:xfrm>
            <a:off x="2057400" y="1333950"/>
            <a:ext cx="2390700" cy="146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101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249" name="Google Shape;1249;p101"/>
          <p:cNvSpPr/>
          <p:nvPr>
            <p:ph idx="2" type="pic"/>
          </p:nvPr>
        </p:nvSpPr>
        <p:spPr>
          <a:xfrm>
            <a:off x="942975" y="1390650"/>
            <a:ext cx="1467000" cy="146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50" name="Google Shape;1250;p101"/>
          <p:cNvSpPr/>
          <p:nvPr/>
        </p:nvSpPr>
        <p:spPr>
          <a:xfrm flipH="1">
            <a:off x="4353000" y="1381125"/>
            <a:ext cx="95100" cy="1467000"/>
          </a:xfrm>
          <a:prstGeom prst="snip1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1" name="Google Shape;1251;p101"/>
          <p:cNvSpPr/>
          <p:nvPr/>
        </p:nvSpPr>
        <p:spPr>
          <a:xfrm>
            <a:off x="2057400" y="3107650"/>
            <a:ext cx="2390700" cy="146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101"/>
          <p:cNvSpPr/>
          <p:nvPr>
            <p:ph idx="3" type="pic"/>
          </p:nvPr>
        </p:nvSpPr>
        <p:spPr>
          <a:xfrm>
            <a:off x="942975" y="3117175"/>
            <a:ext cx="1467000" cy="146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53" name="Google Shape;1253;p101"/>
          <p:cNvSpPr/>
          <p:nvPr/>
        </p:nvSpPr>
        <p:spPr>
          <a:xfrm flipH="1">
            <a:off x="4353000" y="3107650"/>
            <a:ext cx="95100" cy="1467000"/>
          </a:xfrm>
          <a:prstGeom prst="snip1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101"/>
          <p:cNvSpPr/>
          <p:nvPr/>
        </p:nvSpPr>
        <p:spPr>
          <a:xfrm>
            <a:off x="5812950" y="1376363"/>
            <a:ext cx="2390700" cy="146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101"/>
          <p:cNvSpPr/>
          <p:nvPr>
            <p:ph idx="4" type="pic"/>
          </p:nvPr>
        </p:nvSpPr>
        <p:spPr>
          <a:xfrm>
            <a:off x="4698525" y="1385888"/>
            <a:ext cx="1467000" cy="146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56" name="Google Shape;1256;p101"/>
          <p:cNvSpPr/>
          <p:nvPr/>
        </p:nvSpPr>
        <p:spPr>
          <a:xfrm flipH="1">
            <a:off x="8108550" y="1376363"/>
            <a:ext cx="95100" cy="1467000"/>
          </a:xfrm>
          <a:prstGeom prst="snip1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7" name="Google Shape;1257;p101"/>
          <p:cNvSpPr/>
          <p:nvPr/>
        </p:nvSpPr>
        <p:spPr>
          <a:xfrm>
            <a:off x="5812950" y="3102888"/>
            <a:ext cx="2390700" cy="1467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42900" rotWithShape="0" algn="bl" dir="5400000" dist="95250">
              <a:srgbClr val="000000">
                <a:alpha val="1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p101"/>
          <p:cNvSpPr/>
          <p:nvPr>
            <p:ph idx="5" type="pic"/>
          </p:nvPr>
        </p:nvSpPr>
        <p:spPr>
          <a:xfrm>
            <a:off x="4698525" y="3112413"/>
            <a:ext cx="1467000" cy="1467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1259" name="Google Shape;1259;p101"/>
          <p:cNvSpPr/>
          <p:nvPr/>
        </p:nvSpPr>
        <p:spPr>
          <a:xfrm flipH="1">
            <a:off x="8108550" y="3102888"/>
            <a:ext cx="95100" cy="1467000"/>
          </a:xfrm>
          <a:prstGeom prst="snip1Rect">
            <a:avLst>
              <a:gd fmla="val 16667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0" name="Google Shape;1260;p101"/>
          <p:cNvSpPr txBox="1"/>
          <p:nvPr>
            <p:ph idx="1" type="body"/>
          </p:nvPr>
        </p:nvSpPr>
        <p:spPr>
          <a:xfrm>
            <a:off x="2500238" y="2081974"/>
            <a:ext cx="1762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61" name="Google Shape;1261;p101"/>
          <p:cNvSpPr txBox="1"/>
          <p:nvPr>
            <p:ph idx="6" type="subTitle"/>
          </p:nvPr>
        </p:nvSpPr>
        <p:spPr>
          <a:xfrm>
            <a:off x="2500250" y="1718550"/>
            <a:ext cx="1762500" cy="3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62" name="Google Shape;1262;p101"/>
          <p:cNvSpPr txBox="1"/>
          <p:nvPr>
            <p:ph idx="7" type="subTitle"/>
          </p:nvPr>
        </p:nvSpPr>
        <p:spPr>
          <a:xfrm>
            <a:off x="6255788" y="1718550"/>
            <a:ext cx="1762500" cy="3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63" name="Google Shape;1263;p101"/>
          <p:cNvSpPr txBox="1"/>
          <p:nvPr>
            <p:ph idx="8" type="body"/>
          </p:nvPr>
        </p:nvSpPr>
        <p:spPr>
          <a:xfrm>
            <a:off x="6255775" y="2081974"/>
            <a:ext cx="1762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64" name="Google Shape;1264;p101"/>
          <p:cNvSpPr txBox="1"/>
          <p:nvPr>
            <p:ph idx="9" type="subTitle"/>
          </p:nvPr>
        </p:nvSpPr>
        <p:spPr>
          <a:xfrm>
            <a:off x="2500238" y="3416988"/>
            <a:ext cx="1762500" cy="3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65" name="Google Shape;1265;p101"/>
          <p:cNvSpPr txBox="1"/>
          <p:nvPr>
            <p:ph idx="13" type="body"/>
          </p:nvPr>
        </p:nvSpPr>
        <p:spPr>
          <a:xfrm>
            <a:off x="2500225" y="3780411"/>
            <a:ext cx="1762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66" name="Google Shape;1266;p101"/>
          <p:cNvSpPr txBox="1"/>
          <p:nvPr>
            <p:ph idx="14" type="subTitle"/>
          </p:nvPr>
        </p:nvSpPr>
        <p:spPr>
          <a:xfrm>
            <a:off x="6255775" y="3416988"/>
            <a:ext cx="1762500" cy="3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Sans"/>
              <a:buNone/>
              <a:defRPr b="1" sz="14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Nunito Sans"/>
              <a:buNone/>
              <a:defRPr b="1" sz="16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67" name="Google Shape;1267;p101"/>
          <p:cNvSpPr txBox="1"/>
          <p:nvPr>
            <p:ph idx="15" type="body"/>
          </p:nvPr>
        </p:nvSpPr>
        <p:spPr>
          <a:xfrm>
            <a:off x="6255763" y="3780411"/>
            <a:ext cx="17625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68" name="Google Shape;1268;p101"/>
          <p:cNvSpPr/>
          <p:nvPr/>
        </p:nvSpPr>
        <p:spPr>
          <a:xfrm>
            <a:off x="7502775" y="499695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269" name="Google Shape;1269;p101"/>
          <p:cNvSpPr/>
          <p:nvPr/>
        </p:nvSpPr>
        <p:spPr>
          <a:xfrm>
            <a:off x="-15875" y="0"/>
            <a:ext cx="1637100" cy="148800"/>
          </a:xfrm>
          <a:prstGeom prst="roundRect">
            <a:avLst>
              <a:gd fmla="val 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Tilt Neon"/>
              <a:ea typeface="Tilt Neon"/>
              <a:cs typeface="Tilt Neon"/>
              <a:sym typeface="Tilt Neo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54.xml"/><Relationship Id="rId46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56.xml"/><Relationship Id="rId107" Type="http://schemas.openxmlformats.org/officeDocument/2006/relationships/slideLayout" Target="../slideLayouts/slideLayout118.xml"/><Relationship Id="rId106" Type="http://schemas.openxmlformats.org/officeDocument/2006/relationships/slideLayout" Target="../slideLayouts/slideLayout117.xml"/><Relationship Id="rId105" Type="http://schemas.openxmlformats.org/officeDocument/2006/relationships/slideLayout" Target="../slideLayouts/slideLayout116.xml"/><Relationship Id="rId104" Type="http://schemas.openxmlformats.org/officeDocument/2006/relationships/slideLayout" Target="../slideLayouts/slideLayout115.xml"/><Relationship Id="rId109" Type="http://schemas.openxmlformats.org/officeDocument/2006/relationships/slideLayout" Target="../slideLayouts/slideLayout120.xml"/><Relationship Id="rId108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60.xml"/><Relationship Id="rId103" Type="http://schemas.openxmlformats.org/officeDocument/2006/relationships/slideLayout" Target="../slideLayouts/slideLayout114.xml"/><Relationship Id="rId102" Type="http://schemas.openxmlformats.org/officeDocument/2006/relationships/slideLayout" Target="../slideLayouts/slideLayout113.xml"/><Relationship Id="rId101" Type="http://schemas.openxmlformats.org/officeDocument/2006/relationships/slideLayout" Target="../slideLayouts/slideLayout112.xml"/><Relationship Id="rId100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28" Type="http://schemas.openxmlformats.org/officeDocument/2006/relationships/theme" Target="../theme/theme3.xml"/><Relationship Id="rId127" Type="http://schemas.openxmlformats.org/officeDocument/2006/relationships/slideLayout" Target="../slideLayouts/slideLayout138.xml"/><Relationship Id="rId126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37.xml"/><Relationship Id="rId121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36.xml"/><Relationship Id="rId120" Type="http://schemas.openxmlformats.org/officeDocument/2006/relationships/slideLayout" Target="../slideLayouts/slideLayout131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125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40.xml"/><Relationship Id="rId124" Type="http://schemas.openxmlformats.org/officeDocument/2006/relationships/slideLayout" Target="../slideLayouts/slideLayout135.xml"/><Relationship Id="rId123" Type="http://schemas.openxmlformats.org/officeDocument/2006/relationships/slideLayout" Target="../slideLayouts/slideLayout134.xml"/><Relationship Id="rId122" Type="http://schemas.openxmlformats.org/officeDocument/2006/relationships/slideLayout" Target="../slideLayouts/slideLayout133.xml"/><Relationship Id="rId95" Type="http://schemas.openxmlformats.org/officeDocument/2006/relationships/slideLayout" Target="../slideLayouts/slideLayout106.xml"/><Relationship Id="rId94" Type="http://schemas.openxmlformats.org/officeDocument/2006/relationships/slideLayout" Target="../slideLayouts/slideLayout105.xml"/><Relationship Id="rId97" Type="http://schemas.openxmlformats.org/officeDocument/2006/relationships/slideLayout" Target="../slideLayouts/slideLayout108.xml"/><Relationship Id="rId9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22.xml"/><Relationship Id="rId9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21.xml"/><Relationship Id="rId9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91" Type="http://schemas.openxmlformats.org/officeDocument/2006/relationships/slideLayout" Target="../slideLayouts/slideLayout102.xml"/><Relationship Id="rId90" Type="http://schemas.openxmlformats.org/officeDocument/2006/relationships/slideLayout" Target="../slideLayouts/slideLayout101.xml"/><Relationship Id="rId93" Type="http://schemas.openxmlformats.org/officeDocument/2006/relationships/slideLayout" Target="../slideLayouts/slideLayout104.xml"/><Relationship Id="rId92" Type="http://schemas.openxmlformats.org/officeDocument/2006/relationships/slideLayout" Target="../slideLayouts/slideLayout103.xml"/><Relationship Id="rId118" Type="http://schemas.openxmlformats.org/officeDocument/2006/relationships/slideLayout" Target="../slideLayouts/slideLayout129.xml"/><Relationship Id="rId117" Type="http://schemas.openxmlformats.org/officeDocument/2006/relationships/slideLayout" Target="../slideLayouts/slideLayout128.xml"/><Relationship Id="rId116" Type="http://schemas.openxmlformats.org/officeDocument/2006/relationships/slideLayout" Target="../slideLayouts/slideLayout127.xml"/><Relationship Id="rId115" Type="http://schemas.openxmlformats.org/officeDocument/2006/relationships/slideLayout" Target="../slideLayouts/slideLayout126.xml"/><Relationship Id="rId119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26.xml"/><Relationship Id="rId110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14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29.xml"/><Relationship Id="rId113" Type="http://schemas.openxmlformats.org/officeDocument/2006/relationships/slideLayout" Target="../slideLayouts/slideLayout124.xml"/><Relationship Id="rId112" Type="http://schemas.openxmlformats.org/officeDocument/2006/relationships/slideLayout" Target="../slideLayouts/slideLayout123.xml"/><Relationship Id="rId111" Type="http://schemas.openxmlformats.org/officeDocument/2006/relationships/slideLayout" Target="../slideLayouts/slideLayout122.xml"/><Relationship Id="rId84" Type="http://schemas.openxmlformats.org/officeDocument/2006/relationships/slideLayout" Target="../slideLayouts/slideLayout95.xml"/><Relationship Id="rId83" Type="http://schemas.openxmlformats.org/officeDocument/2006/relationships/slideLayout" Target="../slideLayouts/slideLayout94.xml"/><Relationship Id="rId86" Type="http://schemas.openxmlformats.org/officeDocument/2006/relationships/slideLayout" Target="../slideLayouts/slideLayout97.xml"/><Relationship Id="rId85" Type="http://schemas.openxmlformats.org/officeDocument/2006/relationships/slideLayout" Target="../slideLayouts/slideLayout96.xml"/><Relationship Id="rId88" Type="http://schemas.openxmlformats.org/officeDocument/2006/relationships/slideLayout" Target="../slideLayouts/slideLayout99.xml"/><Relationship Id="rId87" Type="http://schemas.openxmlformats.org/officeDocument/2006/relationships/slideLayout" Target="../slideLayouts/slideLayout98.xml"/><Relationship Id="rId89" Type="http://schemas.openxmlformats.org/officeDocument/2006/relationships/slideLayout" Target="../slideLayouts/slideLayout100.xml"/><Relationship Id="rId80" Type="http://schemas.openxmlformats.org/officeDocument/2006/relationships/slideLayout" Target="../slideLayouts/slideLayout91.xml"/><Relationship Id="rId82" Type="http://schemas.openxmlformats.org/officeDocument/2006/relationships/slideLayout" Target="../slideLayouts/slideLayout93.xml"/><Relationship Id="rId8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73" Type="http://schemas.openxmlformats.org/officeDocument/2006/relationships/slideLayout" Target="../slideLayouts/slideLayout84.xml"/><Relationship Id="rId72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86.xml"/><Relationship Id="rId74" Type="http://schemas.openxmlformats.org/officeDocument/2006/relationships/slideLayout" Target="../slideLayouts/slideLayout85.xml"/><Relationship Id="rId77" Type="http://schemas.openxmlformats.org/officeDocument/2006/relationships/slideLayout" Target="../slideLayouts/slideLayout88.xml"/><Relationship Id="rId76" Type="http://schemas.openxmlformats.org/officeDocument/2006/relationships/slideLayout" Target="../slideLayouts/slideLayout87.xml"/><Relationship Id="rId79" Type="http://schemas.openxmlformats.org/officeDocument/2006/relationships/slideLayout" Target="../slideLayouts/slideLayout90.xml"/><Relationship Id="rId78" Type="http://schemas.openxmlformats.org/officeDocument/2006/relationships/slideLayout" Target="../slideLayouts/slideLayout89.xml"/><Relationship Id="rId71" Type="http://schemas.openxmlformats.org/officeDocument/2006/relationships/slideLayout" Target="../slideLayouts/slideLayout82.xml"/><Relationship Id="rId70" Type="http://schemas.openxmlformats.org/officeDocument/2006/relationships/slideLayout" Target="../slideLayouts/slideLayout81.xml"/><Relationship Id="rId62" Type="http://schemas.openxmlformats.org/officeDocument/2006/relationships/slideLayout" Target="../slideLayouts/slideLayout73.xml"/><Relationship Id="rId61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75.xml"/><Relationship Id="rId63" Type="http://schemas.openxmlformats.org/officeDocument/2006/relationships/slideLayout" Target="../slideLayouts/slideLayout74.xml"/><Relationship Id="rId66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79.xml"/><Relationship Id="rId67" Type="http://schemas.openxmlformats.org/officeDocument/2006/relationships/slideLayout" Target="../slideLayouts/slideLayout78.xml"/><Relationship Id="rId60" Type="http://schemas.openxmlformats.org/officeDocument/2006/relationships/slideLayout" Target="../slideLayouts/slideLayout71.xml"/><Relationship Id="rId69" Type="http://schemas.openxmlformats.org/officeDocument/2006/relationships/slideLayout" Target="../slideLayouts/slideLayout80.xml"/><Relationship Id="rId51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6.xml"/><Relationship Id="rId54" Type="http://schemas.openxmlformats.org/officeDocument/2006/relationships/slideLayout" Target="../slideLayouts/slideLayout65.xml"/><Relationship Id="rId57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67.xml"/><Relationship Id="rId59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Playpen Sans"/>
              <a:buNone/>
              <a:defRPr b="1" sz="2000">
                <a:solidFill>
                  <a:schemeClr val="dk2"/>
                </a:solidFill>
                <a:latin typeface="Playpen Sans"/>
                <a:ea typeface="Playpen Sans"/>
                <a:cs typeface="Playpen Sans"/>
                <a:sym typeface="Play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anken Grotesk"/>
              <a:buNone/>
              <a:defRPr b="1" sz="2000">
                <a:solidFill>
                  <a:schemeClr val="dk2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66250" y="1377275"/>
            <a:ext cx="8011500" cy="31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●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○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■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●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○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■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●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○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Tilt Neon"/>
              <a:buChar char="■"/>
              <a:defRPr sz="1100">
                <a:solidFill>
                  <a:schemeClr val="dk2"/>
                </a:solidFill>
                <a:latin typeface="Tilt Neon"/>
                <a:ea typeface="Tilt Neon"/>
                <a:cs typeface="Tilt Neon"/>
                <a:sym typeface="Tilt Neon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0290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  <p:sldLayoutId id="2147483702" r:id="rId44"/>
    <p:sldLayoutId id="2147483703" r:id="rId45"/>
    <p:sldLayoutId id="2147483704" r:id="rId46"/>
    <p:sldLayoutId id="2147483705" r:id="rId47"/>
    <p:sldLayoutId id="2147483706" r:id="rId48"/>
    <p:sldLayoutId id="2147483707" r:id="rId49"/>
    <p:sldLayoutId id="2147483708" r:id="rId50"/>
    <p:sldLayoutId id="2147483709" r:id="rId51"/>
    <p:sldLayoutId id="2147483710" r:id="rId52"/>
    <p:sldLayoutId id="2147483711" r:id="rId53"/>
    <p:sldLayoutId id="2147483712" r:id="rId54"/>
    <p:sldLayoutId id="2147483713" r:id="rId55"/>
    <p:sldLayoutId id="2147483714" r:id="rId56"/>
    <p:sldLayoutId id="2147483715" r:id="rId57"/>
    <p:sldLayoutId id="2147483716" r:id="rId58"/>
    <p:sldLayoutId id="2147483717" r:id="rId59"/>
    <p:sldLayoutId id="2147483718" r:id="rId60"/>
    <p:sldLayoutId id="2147483719" r:id="rId61"/>
    <p:sldLayoutId id="2147483720" r:id="rId62"/>
    <p:sldLayoutId id="2147483721" r:id="rId63"/>
    <p:sldLayoutId id="2147483722" r:id="rId64"/>
    <p:sldLayoutId id="2147483723" r:id="rId65"/>
    <p:sldLayoutId id="2147483724" r:id="rId66"/>
    <p:sldLayoutId id="2147483725" r:id="rId67"/>
    <p:sldLayoutId id="2147483726" r:id="rId68"/>
    <p:sldLayoutId id="2147483727" r:id="rId69"/>
    <p:sldLayoutId id="2147483728" r:id="rId70"/>
    <p:sldLayoutId id="2147483729" r:id="rId71"/>
    <p:sldLayoutId id="2147483730" r:id="rId72"/>
    <p:sldLayoutId id="2147483731" r:id="rId73"/>
    <p:sldLayoutId id="2147483732" r:id="rId74"/>
    <p:sldLayoutId id="2147483733" r:id="rId75"/>
    <p:sldLayoutId id="2147483734" r:id="rId76"/>
    <p:sldLayoutId id="2147483735" r:id="rId77"/>
    <p:sldLayoutId id="2147483736" r:id="rId78"/>
    <p:sldLayoutId id="2147483737" r:id="rId79"/>
    <p:sldLayoutId id="2147483738" r:id="rId80"/>
    <p:sldLayoutId id="2147483739" r:id="rId81"/>
    <p:sldLayoutId id="2147483740" r:id="rId82"/>
    <p:sldLayoutId id="2147483741" r:id="rId83"/>
    <p:sldLayoutId id="2147483742" r:id="rId84"/>
    <p:sldLayoutId id="2147483743" r:id="rId85"/>
    <p:sldLayoutId id="2147483744" r:id="rId86"/>
    <p:sldLayoutId id="2147483745" r:id="rId87"/>
    <p:sldLayoutId id="2147483746" r:id="rId88"/>
    <p:sldLayoutId id="2147483747" r:id="rId89"/>
    <p:sldLayoutId id="2147483748" r:id="rId90"/>
    <p:sldLayoutId id="2147483749" r:id="rId91"/>
    <p:sldLayoutId id="2147483750" r:id="rId92"/>
    <p:sldLayoutId id="2147483751" r:id="rId93"/>
    <p:sldLayoutId id="2147483752" r:id="rId94"/>
    <p:sldLayoutId id="2147483753" r:id="rId95"/>
    <p:sldLayoutId id="2147483754" r:id="rId96"/>
    <p:sldLayoutId id="2147483755" r:id="rId97"/>
    <p:sldLayoutId id="2147483756" r:id="rId98"/>
    <p:sldLayoutId id="2147483757" r:id="rId99"/>
    <p:sldLayoutId id="2147483758" r:id="rId100"/>
    <p:sldLayoutId id="2147483759" r:id="rId101"/>
    <p:sldLayoutId id="2147483760" r:id="rId102"/>
    <p:sldLayoutId id="2147483761" r:id="rId103"/>
    <p:sldLayoutId id="2147483762" r:id="rId104"/>
    <p:sldLayoutId id="2147483763" r:id="rId105"/>
    <p:sldLayoutId id="2147483764" r:id="rId106"/>
    <p:sldLayoutId id="2147483765" r:id="rId107"/>
    <p:sldLayoutId id="2147483766" r:id="rId108"/>
    <p:sldLayoutId id="2147483767" r:id="rId109"/>
    <p:sldLayoutId id="2147483768" r:id="rId110"/>
    <p:sldLayoutId id="2147483769" r:id="rId111"/>
    <p:sldLayoutId id="2147483770" r:id="rId112"/>
    <p:sldLayoutId id="2147483771" r:id="rId113"/>
    <p:sldLayoutId id="2147483772" r:id="rId114"/>
    <p:sldLayoutId id="2147483773" r:id="rId115"/>
    <p:sldLayoutId id="2147483774" r:id="rId116"/>
    <p:sldLayoutId id="2147483775" r:id="rId117"/>
    <p:sldLayoutId id="2147483776" r:id="rId118"/>
    <p:sldLayoutId id="2147483777" r:id="rId119"/>
    <p:sldLayoutId id="2147483778" r:id="rId120"/>
    <p:sldLayoutId id="2147483779" r:id="rId121"/>
    <p:sldLayoutId id="2147483780" r:id="rId122"/>
    <p:sldLayoutId id="2147483781" r:id="rId123"/>
    <p:sldLayoutId id="2147483782" r:id="rId124"/>
    <p:sldLayoutId id="2147483783" r:id="rId125"/>
    <p:sldLayoutId id="2147483784" r:id="rId126"/>
    <p:sldLayoutId id="2147483785" r:id="rId1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57">
          <p15:clr>
            <a:srgbClr val="E46962"/>
          </p15:clr>
        </p15:guide>
        <p15:guide id="2" pos="5403">
          <p15:clr>
            <a:srgbClr val="E46962"/>
          </p15:clr>
        </p15:guide>
        <p15:guide id="3" orient="horz" pos="280">
          <p15:clr>
            <a:srgbClr val="E46962"/>
          </p15:clr>
        </p15:guide>
        <p15:guide id="4" orient="horz" pos="2878">
          <p15:clr>
            <a:srgbClr val="E46962"/>
          </p15:clr>
        </p15:guide>
        <p15:guide id="5" orient="horz" pos="136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8.png"/><Relationship Id="rId6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hyperlink" Target="https://docs.yandex.ru/docs/view?tm=1747296486&amp;tld=ru&amp;lang=ru&amp;name=%D0%9A%D0%B0%D1%80%D1%82%D0%BE%D1%82%D0%B5%D0%BA%D0%B0-%D0%B8%D0%B3%D1%80-%D0%B4%D0%BB%D1%8F-%D1%80%D0%BE%D0%B4%D0%B8%D1%82%D0%B5%D0%BB%D0%B5%D0%B9.pdf&amp;text=%D0%BA%D0%B0%D1%80%D1%82%D0%BE%D1%82%D0%B5%D0%BA%D0%B0%20%D0%B8%D0%B3%D1%80%20%D0%B4%D0%BB%D1%8F%20%D1%80%D0%BE%D0%B4%D0%B8%D1%82%D0%B5%D0%BB%D0%B5%D0%B9%20%D0%B4%D0%B5%D1%82%D0%B5%D0%B9%20%D0%B4%D0%BE%D1%88%D0%BA%D0%BE%D0%BB%D1%8C%D0%BD%D0%BE%D0%B3%D0%BE%20%D0%B2%D0%BE%D0%B7%D1%80%D0%B0%D1%81%D1%82%D0%B0&amp;url=https%3A%2F%2F154.xn----7sbbadpbg1akjuy5bgdm5a.xn--p1ai%2Fwp-content%2Fuploads%2F2022%2F03%2F%25D0%259A%25D0%25B0%25D1%2580%25D1%2582%25D0%25BE%25D1%2582%25D0%25B5%25D0%25BA%25D0%25B0-%25D0%25B8%25D0%25B3%25D1%2580-%25D0%25B4%25D0%25BB%25D1%258F-%25D1%2580%25D0%25BE%25D0%25B4%25D0%25B8%25D1%2582%25D0%25B5%25D0%25BB%25D0%25B5%25D0%25B9.pdf&amp;lr=973&amp;mime=pdf&amp;l10n=ru&amp;sign=a216bff2798f01c427f57dc905e24b20&amp;keyno=0&amp;nosw=1&amp;serpParams=tm%3D1747296486%26tld%3Dru%26lang%3Dru%26name%3D%25D0%259A%25D0%25B0%25D1%2580%25D1%2582%25D0%25BE%25D1%2582%25D0%25B5%25D0%25BA%25D0%25B0-%25D0%25B8%25D0%25B3%25D1%2580-%25D0%25B4%25D0%25BB%25D1%258F-%25D1%2580%25D0%25BE%25D0%25B4%25D0%25B8%25D1%2582%25D0%25B5%25D0%25BB%25D0%25B5%25D0%25B9.pdf%26text%3D%25D0%25BA%25D0%25B0%25D1%2580%25D1%2582%25D0%25BE%25D1%2582%25D0%25B5%25D0%25BA%25D0%25B0%2B%25D0%25B8%25D0%25B3%25D1%2580%2B%25D0%25B4%25D0%25BB%25D1%258F%2B%25D1%2580%25D0%25BE%25D0%25B4%25D0%25B8%25D1%2582%25D0%25B5%25D0%25BB%25D0%25B5%25D0%25B9%2B%25D0%25B4%25D0%25B5%25D1%2582%25D0%25B5%25D0%25B9%2B%25D0%25B4%25D0%25BE%25D1%2588%25D0%25BA%25D0%25BE%25D0%25BB%25D1%258C%25D0%25BD%25D0%25BE%25D0%25B3%25D0%25BE%2B%25D0%25B2%25D0%25BE%25D0%25B7%25D1%2580%25D0%25B0%25D1%2581%25D1%2582%25D0%25B0%26url%3Dhttps%253A%2F%2F154.xn----7sbbadpbg1akjuy5bgdm5a.xn--p1ai%2Fwp-content%2Fuploads%2F2022%2F03%2F%2525D0%25259A%2525D0%2525B0%2525D1%252580%2525D1%252582%2525D0%2525BE%2525D1%252582%2525D0%2525B5%2525D0%2525BA%2525D0%2525B0-%2525D0%2525B8%2525D0%2525B3%2525D1%252580-%2525D0%2525B4%2525D0%2525BB%2525D1%25258F-%2525D1%252580%2525D0%2525BE%2525D0%2525B4%2525D0%2525B8%2525D1%252582%2525D0%2525B5%2525D0%2525BB%2525D0%2525B5%2525D0%2525B9.pdf%26lr%3D973%26mime%3Dpdf%26l10n%3Dru%26sign%3Da216bff2798f01c427f57dc905e24b20%26keyno%3D0%26nosw%3D1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hyperlink" Target="https://docs.yandex.ru/docs/view?tm=1747298487&amp;tld=ru&amp;lang=ru&amp;name=kartoteka_muzykalnykh_igr_dlja_doshkolnikov_v_seme.pdf&amp;text=%D0%BA%D0%B0%D1%80%D1%82%D0%BE%D1%82%D0%B5%D0%BA%D0%B0%20%D0%B8%D0%B3%D1%80%20%D0%BC%D1%83%D0%B7%D1%8B%D0%BA%D0%B0%D0%BB%D1%8C%D0%BD%D1%8B%D1%85%20%D0%B4%D0%BB%D1%8F%20%D0%B4%D0%B5%D1%82%D0%B5%D0%B9%20%D0%B8%20%D1%80%D0%BE%D0%B4%D0%B8%D1%82%D0%B5%D0%BB%D0%B5%D0%B9&amp;url=https%3A%2F%2Fwww.detsad72.krsl.gov.spb.ru%2Fmuzruk2%2Fkartoteka_muzykalnykh_igr_dlja_doshkolnikov_v_seme.pdf&amp;lr=973&amp;mime=pdf&amp;l10n=ru&amp;sign=755c89e6e2c1d054bab704049dd7a11d&amp;keyno=0&amp;nosw=1&amp;serpParams=tm%3D1747298487%26tld%3Dru%26lang%3Dru%26name%3Dkartoteka_muzykalnykh_igr_dlja_doshkolnikov_v_seme.pdf%26text%3D%25D0%25BA%25D0%25B0%25D1%2580%25D1%2582%25D0%25BE%25D1%2582%25D0%25B5%25D0%25BA%25D0%25B0%2B%25D0%25B8%25D0%25B3%25D1%2580%2B%25D0%25BC%25D1%2583%25D0%25B7%25D1%258B%25D0%25BA%25D0%25B0%25D0%25BB%25D1%258C%25D0%25BD%25D1%258B%25D1%2585%2B%25D0%25B4%25D0%25BB%25D1%258F%2B%25D0%25B4%25D0%25B5%25D1%2582%25D0%25B5%25D0%25B9%2B%25D0%25B8%2B%25D1%2580%25D0%25BE%25D0%25B4%25D0%25B8%25D1%2582%25D0%25B5%25D0%25BB%25D0%25B5%25D0%25B9%26url%3Dhttps%253A%2F%2Fwww.detsad72.krsl.gov.spb.ru%2Fmuzruk2%2Fkartoteka_muzykalnykh_igr_dlja_doshkolnikov_v_seme.pdf%26lr%3D973%26mime%3Dpdf%26l10n%3Dru%26sign%3D755c89e6e2c1d054bab704049dd7a11d%26keyno%3D0%26nosw%3D1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Relationship Id="rId4" Type="http://schemas.openxmlformats.org/officeDocument/2006/relationships/image" Target="../media/image2.png"/><Relationship Id="rId5" Type="http://schemas.openxmlformats.org/officeDocument/2006/relationships/hyperlink" Target="https://docs.yandex.ru/docs/view?tm=1747301886&amp;tld=ru&amp;lang=ru&amp;name=9785222398524_t.pdf&amp;text=%D0%BA%D0%BD%D0%B8%D0%B3%D0%B0%20%D1%87%D0%B8%D1%82%D0%B0%D0%B5%D0%BC%20%D1%81%20%D0%BC%D0%B0%D0%BC%D0%BE%D0%B9%20%D0%BF%D0%B4%D1%84&amp;url=https%3A%2F%2Ffenixbooks.ru%2F_booksimg%2Fean13_t%2F9785222398524_t.pdf&amp;lr=973&amp;mime=pdf&amp;l10n=ru&amp;sign=b1b9b9d419f055bc9623ca182138828e&amp;keyno=0&amp;nosw=1&amp;serpParams=tm%3D1747301886%26tld%3Dru%26lang%3Dru%26name%3D9785222398524_t.pdf%26text%3D%25D0%25BA%25D0%25BD%25D0%25B8%25D0%25B3%25D0%25B0%2B%25D1%2587%25D0%25B8%25D1%2582%25D0%25B0%25D0%25B5%25D0%25BC%2B%25D1%2581%2B%25D0%25BC%25D0%25B0%25D0%25BC%25D0%25BE%25D0%25B9%2B%25D0%25BF%25D0%25B4%25D1%2584%26url%3Dhttps%253A%2F%2Ffenixbooks.ru%2F_booksimg%2Fean13_t%2F9785222398524_t.pdf%26lr%3D973%26mime%3Dpdf%26l10n%3Dru%26sign%3Db1b9b9d419f055bc9623ca182138828e%26keyno%3D0%26nosw%3D1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hyperlink" Target="https://docs.google.com/document/d/1G_9As_bpnH-r4n0MjjqIS2f5saY56jbC/edit?usp=sharing&amp;ouid=102996130050533091831&amp;rtpof=true&amp;sd=true" TargetMode="External"/><Relationship Id="rId5" Type="http://schemas.openxmlformats.org/officeDocument/2006/relationships/hyperlink" Target="https://docs.google.com/document/d/1G_9As_bpnH-r4n0MjjqIS2f5saY56jbC/edit?usp=sharing&amp;ouid=102996130050533091831&amp;rtpof=true&amp;sd=true" TargetMode="External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141"/>
          <p:cNvSpPr txBox="1"/>
          <p:nvPr>
            <p:ph type="title"/>
          </p:nvPr>
        </p:nvSpPr>
        <p:spPr>
          <a:xfrm>
            <a:off x="813600" y="321350"/>
            <a:ext cx="8011500" cy="572700"/>
          </a:xfrm>
          <a:prstGeom prst="rect">
            <a:avLst/>
          </a:prstGeom>
          <a:effectLst>
            <a:outerShdw blurRad="57150" rotWithShape="0" algn="bl" dir="6960000" dist="123825">
              <a:schemeClr val="accent4">
                <a:alpha val="50000"/>
              </a:scheme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500">
                <a:solidFill>
                  <a:srgbClr val="7BC28B"/>
                </a:solidFill>
              </a:rPr>
              <a:t>Веселая пора - </a:t>
            </a:r>
            <a:r>
              <a:rPr lang="ru" sz="3500">
                <a:solidFill>
                  <a:srgbClr val="7BC28B"/>
                </a:solidFill>
              </a:rPr>
              <a:t> лето !</a:t>
            </a:r>
            <a:endParaRPr sz="3500">
              <a:solidFill>
                <a:srgbClr val="7BC28B"/>
              </a:solidFill>
            </a:endParaRPr>
          </a:p>
        </p:txBody>
      </p:sp>
      <p:sp>
        <p:nvSpPr>
          <p:cNvPr id="1869" name="Google Shape;1869;p141"/>
          <p:cNvSpPr txBox="1"/>
          <p:nvPr>
            <p:ph idx="1" type="body"/>
          </p:nvPr>
        </p:nvSpPr>
        <p:spPr>
          <a:xfrm>
            <a:off x="4311825" y="2280500"/>
            <a:ext cx="2766900" cy="1524000"/>
          </a:xfrm>
          <a:prstGeom prst="rect">
            <a:avLst/>
          </a:prstGeom>
        </p:spPr>
        <p:txBody>
          <a:bodyPr anchorCtr="0" anchor="ctr" bIns="90000" lIns="90000" spcFirstLastPara="1" rIns="90000" wrap="square" tIns="90000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00">
                <a:latin typeface="Comfortaa"/>
                <a:ea typeface="Comfortaa"/>
                <a:cs typeface="Comfortaa"/>
                <a:sym typeface="Comfortaa"/>
              </a:rPr>
              <a:t>Лето</a:t>
            </a:r>
            <a:r>
              <a:rPr lang="ru" sz="1000">
                <a:latin typeface="Comfortaa Medium"/>
                <a:ea typeface="Comfortaa Medium"/>
                <a:cs typeface="Comfortaa Medium"/>
                <a:sym typeface="Comfortaa Medium"/>
              </a:rPr>
              <a:t> — волшебное время, наполненное бесконечными возможностями для детей учиться, расти и отправляться в новые приключения. Когда солнце светит ярко, а дни становятся длиннее, дети могут увлекательно исследовать окружающий мир.</a:t>
            </a:r>
            <a:endParaRPr sz="10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Playpen Sans Light"/>
              <a:ea typeface="Playpen Sans Light"/>
              <a:cs typeface="Playpen Sans Light"/>
              <a:sym typeface="Playpen Sans Light"/>
            </a:endParaRPr>
          </a:p>
        </p:txBody>
      </p:sp>
      <p:pic>
        <p:nvPicPr>
          <p:cNvPr id="1870" name="Google Shape;1870;p141" title="6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346" l="0" r="0" t="6355"/>
          <a:stretch/>
        </p:blipFill>
        <p:spPr>
          <a:xfrm>
            <a:off x="1266525" y="1796600"/>
            <a:ext cx="2300101" cy="2007900"/>
          </a:xfrm>
          <a:prstGeom prst="rect">
            <a:avLst/>
          </a:prstGeom>
        </p:spPr>
      </p:pic>
      <p:sp>
        <p:nvSpPr>
          <p:cNvPr id="1871" name="Google Shape;1871;p141"/>
          <p:cNvSpPr txBox="1"/>
          <p:nvPr/>
        </p:nvSpPr>
        <p:spPr>
          <a:xfrm>
            <a:off x="6652225" y="4377450"/>
            <a:ext cx="2491800" cy="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BDFF"/>
                </a:solidFill>
                <a:latin typeface="Playpen Sans ExtraBold"/>
                <a:ea typeface="Playpen Sans ExtraBold"/>
                <a:cs typeface="Playpen Sans ExtraBold"/>
                <a:sym typeface="Playpen Sans ExtraBold"/>
              </a:rPr>
              <a:t>Подготовила: учитель-дефектолог </a:t>
            </a:r>
            <a:endParaRPr sz="1100">
              <a:solidFill>
                <a:srgbClr val="BDBDFF"/>
              </a:solidFill>
              <a:latin typeface="Playpen Sans ExtraBold"/>
              <a:ea typeface="Playpen Sans ExtraBold"/>
              <a:cs typeface="Playpen Sans ExtraBold"/>
              <a:sym typeface="Playpen Sans Extra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rgbClr val="BDBDFF"/>
                </a:solidFill>
                <a:latin typeface="Playpen Sans ExtraBold"/>
                <a:ea typeface="Playpen Sans ExtraBold"/>
                <a:cs typeface="Playpen Sans ExtraBold"/>
                <a:sym typeface="Playpen Sans ExtraBold"/>
              </a:rPr>
              <a:t>Склянкина Диана Николаевна</a:t>
            </a:r>
            <a:endParaRPr sz="1100">
              <a:solidFill>
                <a:srgbClr val="BDBDFF"/>
              </a:solidFill>
              <a:latin typeface="Playpen Sans ExtraBold"/>
              <a:ea typeface="Playpen Sans ExtraBold"/>
              <a:cs typeface="Playpen Sans ExtraBold"/>
              <a:sym typeface="Playpen Sans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p142"/>
          <p:cNvSpPr txBox="1"/>
          <p:nvPr>
            <p:ph idx="4" type="subTitle"/>
          </p:nvPr>
        </p:nvSpPr>
        <p:spPr>
          <a:xfrm>
            <a:off x="1700825" y="2085467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laypen Sans"/>
                <a:ea typeface="Playpen Sans"/>
                <a:cs typeface="Playpen Sans"/>
                <a:sym typeface="Playpen Sans"/>
              </a:rPr>
              <a:t>Домашние приключения</a:t>
            </a:r>
            <a:endParaRPr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877" name="Google Shape;1877;p142"/>
          <p:cNvSpPr txBox="1"/>
          <p:nvPr>
            <p:ph type="title"/>
          </p:nvPr>
        </p:nvSpPr>
        <p:spPr>
          <a:xfrm>
            <a:off x="566250" y="158675"/>
            <a:ext cx="8011500" cy="4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7BC28B"/>
                </a:solidFill>
              </a:rPr>
              <a:t>Но как найти время и отдохнуть и позаниматься…?</a:t>
            </a:r>
            <a:r>
              <a:rPr lang="ru"/>
              <a:t> </a:t>
            </a:r>
            <a:endParaRPr/>
          </a:p>
        </p:txBody>
      </p:sp>
      <p:sp>
        <p:nvSpPr>
          <p:cNvPr id="1878" name="Google Shape;1878;p142"/>
          <p:cNvSpPr txBox="1"/>
          <p:nvPr>
            <p:ph idx="1" type="body"/>
          </p:nvPr>
        </p:nvSpPr>
        <p:spPr>
          <a:xfrm>
            <a:off x="1700850" y="1824225"/>
            <a:ext cx="4715700" cy="226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00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Игра является мощным инструментом для обучения. Именно благодаря играм дети могут освоить необходимые навыки, весело проводя время. А включение в игру или досуг музыки и танцев помогут не только повеселиться, но и принесут пользу для развития многих навыков!</a:t>
            </a:r>
            <a:endParaRPr sz="900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79" name="Google Shape;1879;p142"/>
          <p:cNvSpPr txBox="1"/>
          <p:nvPr>
            <p:ph idx="2" type="subTitle"/>
          </p:nvPr>
        </p:nvSpPr>
        <p:spPr>
          <a:xfrm>
            <a:off x="1700850" y="1081942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ru">
                <a:latin typeface="Playpen Sans SemiBold"/>
                <a:ea typeface="Playpen Sans SemiBold"/>
                <a:cs typeface="Playpen Sans SemiBold"/>
                <a:sym typeface="Playpen Sans SemiBold"/>
              </a:rPr>
              <a:t>Учимся играя и танцуя</a:t>
            </a:r>
            <a:endParaRPr b="0">
              <a:latin typeface="Playpen Sans SemiBold"/>
              <a:ea typeface="Playpen Sans SemiBold"/>
              <a:cs typeface="Playpen Sans SemiBold"/>
              <a:sym typeface="Playpen Sans SemiBold"/>
            </a:endParaRPr>
          </a:p>
        </p:txBody>
      </p:sp>
      <p:sp>
        <p:nvSpPr>
          <p:cNvPr id="1880" name="Google Shape;1880;p142"/>
          <p:cNvSpPr txBox="1"/>
          <p:nvPr>
            <p:ph idx="3" type="body"/>
          </p:nvPr>
        </p:nvSpPr>
        <p:spPr>
          <a:xfrm>
            <a:off x="1700850" y="2417725"/>
            <a:ext cx="47157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latin typeface="Comfortaa Medium"/>
                <a:ea typeface="Comfortaa Medium"/>
                <a:cs typeface="Comfortaa Medium"/>
                <a:sym typeface="Comfortaa Medium"/>
              </a:rPr>
              <a:t>Кто бы мог подумать, что даже бытовые ежедневные дела могут быть крайне полезны не только в развитии навыков самостоятельности, но и множества других. О важности включения ребенка в совместную бытовую деятельность.</a:t>
            </a:r>
            <a:endParaRPr sz="9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881" name="Google Shape;1881;p142"/>
          <p:cNvSpPr txBox="1"/>
          <p:nvPr>
            <p:ph idx="5" type="body"/>
          </p:nvPr>
        </p:nvSpPr>
        <p:spPr>
          <a:xfrm>
            <a:off x="1700846" y="3161725"/>
            <a:ext cx="47157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latin typeface="Comfortaa Medium"/>
                <a:ea typeface="Comfortaa Medium"/>
                <a:cs typeface="Comfortaa Medium"/>
                <a:sym typeface="Comfortaa Medium"/>
              </a:rPr>
              <a:t>Ну и конечно не стоит забывать о классике. Именно книга </a:t>
            </a:r>
            <a:r>
              <a:rPr lang="ru" sz="900">
                <a:latin typeface="Comfortaa Medium"/>
                <a:ea typeface="Comfortaa Medium"/>
                <a:cs typeface="Comfortaa Medium"/>
                <a:sym typeface="Comfortaa Medium"/>
              </a:rPr>
              <a:t>в летний период будет главным помощником для поддержания навыков грамотности  и развитию речи. </a:t>
            </a:r>
            <a:endParaRPr sz="9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882" name="Google Shape;1882;p142"/>
          <p:cNvSpPr txBox="1"/>
          <p:nvPr>
            <p:ph idx="6" type="subTitle"/>
          </p:nvPr>
        </p:nvSpPr>
        <p:spPr>
          <a:xfrm>
            <a:off x="1700825" y="2910705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laypen Sans"/>
                <a:ea typeface="Playpen Sans"/>
                <a:cs typeface="Playpen Sans"/>
                <a:sym typeface="Playpen Sans"/>
              </a:rPr>
              <a:t>Магия книг</a:t>
            </a:r>
            <a:endParaRPr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883" name="Google Shape;1883;p142"/>
          <p:cNvSpPr txBox="1"/>
          <p:nvPr>
            <p:ph idx="7" type="body"/>
          </p:nvPr>
        </p:nvSpPr>
        <p:spPr>
          <a:xfrm>
            <a:off x="1700850" y="4145975"/>
            <a:ext cx="4715700" cy="485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900">
                <a:latin typeface="Comfortaa SemiBold"/>
                <a:ea typeface="Comfortaa SemiBold"/>
                <a:cs typeface="Comfortaa SemiBold"/>
                <a:sym typeface="Comfortaa SemiBold"/>
              </a:rPr>
              <a:t>Как же лучше всего изучать природу? Конечно же на практике! Но ведь за природой можно не только наблюдать. Различные виды деятельности посредством окружающей нас природы.</a:t>
            </a:r>
            <a:endParaRPr sz="900">
              <a:latin typeface="Comfortaa SemiBold"/>
              <a:ea typeface="Comfortaa SemiBold"/>
              <a:cs typeface="Comfortaa SemiBold"/>
              <a:sym typeface="Comfortaa SemiBold"/>
            </a:endParaRPr>
          </a:p>
        </p:txBody>
      </p:sp>
      <p:sp>
        <p:nvSpPr>
          <p:cNvPr id="1884" name="Google Shape;1884;p142"/>
          <p:cNvSpPr txBox="1"/>
          <p:nvPr>
            <p:ph idx="8" type="subTitle"/>
          </p:nvPr>
        </p:nvSpPr>
        <p:spPr>
          <a:xfrm>
            <a:off x="1766325" y="3905730"/>
            <a:ext cx="6847500" cy="375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Playpen Sans"/>
                <a:ea typeface="Playpen Sans"/>
                <a:cs typeface="Playpen Sans"/>
                <a:sym typeface="Playpen Sans"/>
              </a:rPr>
              <a:t>Увлекательная природа</a:t>
            </a:r>
            <a:endParaRPr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885" name="Google Shape;1885;p142"/>
          <p:cNvSpPr txBox="1"/>
          <p:nvPr/>
        </p:nvSpPr>
        <p:spPr>
          <a:xfrm>
            <a:off x="658050" y="588963"/>
            <a:ext cx="7827900" cy="4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Сейчас мы рассмотрим то, как можно провести время с пользой, развиваясь не только в помощью учебных занятий, но и посредством </a:t>
            </a:r>
            <a:r>
              <a:rPr lang="ru" sz="11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других</a:t>
            </a:r>
            <a:r>
              <a:rPr lang="ru" sz="11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увлекательных </a:t>
            </a:r>
            <a:r>
              <a:rPr lang="ru" sz="11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времяпрепровождений</a:t>
            </a:r>
            <a:r>
              <a:rPr lang="ru" sz="11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.</a:t>
            </a:r>
            <a:endParaRPr sz="1100">
              <a:solidFill>
                <a:schemeClr val="dk2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886" name="Google Shape;1886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">
            <a:off x="7640650" y="3720751"/>
            <a:ext cx="1271775" cy="121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Google Shape;1887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8388" y="1074375"/>
            <a:ext cx="1102275" cy="11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Google Shape;1888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2725" y="1941200"/>
            <a:ext cx="1102249" cy="110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Google Shape;1889;p1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9550" y="2803475"/>
            <a:ext cx="1102249" cy="110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143"/>
          <p:cNvSpPr txBox="1"/>
          <p:nvPr>
            <p:ph type="title"/>
          </p:nvPr>
        </p:nvSpPr>
        <p:spPr>
          <a:xfrm>
            <a:off x="566250" y="175850"/>
            <a:ext cx="4093500" cy="3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ru" sz="2400">
                <a:solidFill>
                  <a:schemeClr val="accent5"/>
                </a:solidFill>
                <a:latin typeface="Playpen Sans SemiBold"/>
                <a:ea typeface="Playpen Sans SemiBold"/>
                <a:cs typeface="Playpen Sans SemiBold"/>
                <a:sym typeface="Playpen Sans SemiBold"/>
              </a:rPr>
              <a:t>Учимся играя и танцуя</a:t>
            </a:r>
            <a:endParaRPr sz="3000"/>
          </a:p>
        </p:txBody>
      </p:sp>
      <p:sp>
        <p:nvSpPr>
          <p:cNvPr id="1895" name="Google Shape;1895;p143"/>
          <p:cNvSpPr txBox="1"/>
          <p:nvPr>
            <p:ph idx="1" type="body"/>
          </p:nvPr>
        </p:nvSpPr>
        <p:spPr>
          <a:xfrm>
            <a:off x="4992675" y="957875"/>
            <a:ext cx="3452400" cy="14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6" name="Google Shape;1896;p143" title="5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155" l="0" r="0" t="11162"/>
          <a:stretch/>
        </p:blipFill>
        <p:spPr>
          <a:xfrm>
            <a:off x="566250" y="1522175"/>
            <a:ext cx="3922200" cy="3046800"/>
          </a:xfrm>
          <a:prstGeom prst="roundRect">
            <a:avLst>
              <a:gd fmla="val 16667" name="adj"/>
            </a:avLst>
          </a:prstGeom>
        </p:spPr>
      </p:pic>
      <p:sp>
        <p:nvSpPr>
          <p:cNvPr id="1897" name="Google Shape;1897;p143"/>
          <p:cNvSpPr txBox="1"/>
          <p:nvPr>
            <p:ph idx="3" type="body"/>
          </p:nvPr>
        </p:nvSpPr>
        <p:spPr>
          <a:xfrm>
            <a:off x="6700275" y="957875"/>
            <a:ext cx="1593300" cy="14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Отсканируйте QR код или </a:t>
            </a:r>
            <a:r>
              <a:rPr lang="ru" u="sng">
                <a:solidFill>
                  <a:schemeClr val="hlink"/>
                </a:solidFill>
                <a:latin typeface="Comfortaa Medium"/>
                <a:ea typeface="Comfortaa Medium"/>
                <a:cs typeface="Comfortaa Medium"/>
                <a:sym typeface="Comfortaa Medium"/>
                <a:hlinkClick r:id="rId4"/>
              </a:rPr>
              <a:t>перейдите по ссылке нажав здесь </a:t>
            </a: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898" name="Google Shape;1898;p143"/>
          <p:cNvSpPr txBox="1"/>
          <p:nvPr/>
        </p:nvSpPr>
        <p:spPr>
          <a:xfrm>
            <a:off x="166950" y="445025"/>
            <a:ext cx="44868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omfortaa Medium"/>
              <a:buChar char="●"/>
            </a:pPr>
            <a:r>
              <a:rPr lang="ru" sz="10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Когда дети играют, они учатся, даже не осознавая этого, что делает лето идеальным временем для увлекательных образовательных мероприятий. А вот в</a:t>
            </a:r>
            <a:r>
              <a:rPr lang="ru" sz="1000">
                <a:solidFill>
                  <a:schemeClr val="dk2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ключение музыки и движения в летние игры может улучшить координацию и ритм.</a:t>
            </a:r>
            <a:endParaRPr sz="13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899" name="Google Shape;1899;p143"/>
          <p:cNvSpPr txBox="1"/>
          <p:nvPr/>
        </p:nvSpPr>
        <p:spPr>
          <a:xfrm>
            <a:off x="4888875" y="358400"/>
            <a:ext cx="3404700" cy="3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BDBDFF"/>
                </a:solidFill>
                <a:latin typeface="Playpen Sans"/>
                <a:ea typeface="Playpen Sans"/>
                <a:cs typeface="Playpen Sans"/>
                <a:sym typeface="Playpen Sans"/>
              </a:rPr>
              <a:t>В  какие игры можно поиграть?</a:t>
            </a:r>
            <a:endParaRPr b="1" sz="1300">
              <a:solidFill>
                <a:srgbClr val="BDBDFF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pic>
        <p:nvPicPr>
          <p:cNvPr id="1900" name="Google Shape;1900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9713" y="898748"/>
            <a:ext cx="1543862" cy="1543862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143"/>
          <p:cNvSpPr txBox="1"/>
          <p:nvPr/>
        </p:nvSpPr>
        <p:spPr>
          <a:xfrm>
            <a:off x="7493350" y="1251325"/>
            <a:ext cx="1665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Tilt Neon"/>
              <a:ea typeface="Tilt Neon"/>
              <a:cs typeface="Tilt Neon"/>
              <a:sym typeface="Tilt Neon"/>
            </a:endParaRPr>
          </a:p>
        </p:txBody>
      </p:sp>
      <p:sp>
        <p:nvSpPr>
          <p:cNvPr id="1902" name="Google Shape;1902;p143"/>
          <p:cNvSpPr txBox="1"/>
          <p:nvPr/>
        </p:nvSpPr>
        <p:spPr>
          <a:xfrm>
            <a:off x="4888875" y="2656950"/>
            <a:ext cx="3404700" cy="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300">
                <a:solidFill>
                  <a:srgbClr val="7BC28B"/>
                </a:solidFill>
                <a:latin typeface="Playpen Sans"/>
                <a:ea typeface="Playpen Sans"/>
                <a:cs typeface="Playpen Sans"/>
                <a:sym typeface="Playpen Sans"/>
              </a:rPr>
              <a:t>А что если добавить немного музыки?</a:t>
            </a:r>
            <a:endParaRPr b="1" sz="1300">
              <a:solidFill>
                <a:srgbClr val="7BC28B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pic>
        <p:nvPicPr>
          <p:cNvPr id="1903" name="Google Shape;1903;p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1225" y="3230175"/>
            <a:ext cx="1543850" cy="154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904" name="Google Shape;1904;p143"/>
          <p:cNvSpPr txBox="1"/>
          <p:nvPr>
            <p:ph idx="3" type="body"/>
          </p:nvPr>
        </p:nvSpPr>
        <p:spPr>
          <a:xfrm>
            <a:off x="5041550" y="3289300"/>
            <a:ext cx="1593300" cy="14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Отсканируйте QR код или </a:t>
            </a:r>
            <a:r>
              <a:rPr lang="ru" u="sng">
                <a:solidFill>
                  <a:schemeClr val="hlink"/>
                </a:solidFill>
                <a:latin typeface="Comfortaa Medium"/>
                <a:ea typeface="Comfortaa Medium"/>
                <a:cs typeface="Comfortaa Medium"/>
                <a:sym typeface="Comfortaa Medium"/>
                <a:hlinkClick r:id="rId7"/>
              </a:rPr>
              <a:t>перейдите по ссылке нажав здесь </a:t>
            </a: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8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9" name="Google Shape;1909;p144" title="2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6346" l="0" r="0" t="6355"/>
          <a:stretch/>
        </p:blipFill>
        <p:spPr>
          <a:xfrm>
            <a:off x="1125875" y="1603050"/>
            <a:ext cx="1536900" cy="1536900"/>
          </a:xfrm>
          <a:prstGeom prst="ellipse">
            <a:avLst/>
          </a:prstGeom>
        </p:spPr>
      </p:pic>
      <p:sp>
        <p:nvSpPr>
          <p:cNvPr id="1910" name="Google Shape;1910;p144"/>
          <p:cNvSpPr txBox="1"/>
          <p:nvPr>
            <p:ph type="title"/>
          </p:nvPr>
        </p:nvSpPr>
        <p:spPr>
          <a:xfrm>
            <a:off x="566250" y="445025"/>
            <a:ext cx="801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rgbClr val="FFD15E"/>
                </a:solidFill>
              </a:rPr>
              <a:t>Домашние приключения</a:t>
            </a:r>
            <a:endParaRPr sz="2200">
              <a:solidFill>
                <a:srgbClr val="FFD15E"/>
              </a:solidFill>
            </a:endParaRPr>
          </a:p>
        </p:txBody>
      </p:sp>
      <p:sp>
        <p:nvSpPr>
          <p:cNvPr id="1911" name="Google Shape;1911;p144"/>
          <p:cNvSpPr txBox="1"/>
          <p:nvPr>
            <p:ph idx="4" type="body"/>
          </p:nvPr>
        </p:nvSpPr>
        <p:spPr>
          <a:xfrm>
            <a:off x="3435500" y="1418650"/>
            <a:ext cx="5018100" cy="3041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7BC28B"/>
                </a:solidFill>
                <a:highlight>
                  <a:srgbClr val="FFFFFF"/>
                </a:highlight>
                <a:latin typeface="Playpen Sans Medium"/>
                <a:ea typeface="Playpen Sans Medium"/>
                <a:cs typeface="Playpen Sans Medium"/>
                <a:sym typeface="Playpen Sans Medium"/>
              </a:rPr>
              <a:t>Вовлечение ребёнка в бытовую деятельность важно по нескольким причинам:</a:t>
            </a:r>
            <a:endParaRPr>
              <a:solidFill>
                <a:srgbClr val="7BC28B"/>
              </a:solidFill>
              <a:highlight>
                <a:srgbClr val="FFFFFF"/>
              </a:highlight>
              <a:latin typeface="Playpen Sans Medium"/>
              <a:ea typeface="Playpen Sans Medium"/>
              <a:cs typeface="Playpen Sans Medium"/>
              <a:sym typeface="Playpen Sans Medium"/>
            </a:endParaRPr>
          </a:p>
          <a:p>
            <a:pPr indent="-285750" lvl="0" marL="457200" marR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omfortaa"/>
              <a:buChar char="★"/>
            </a:pPr>
            <a:r>
              <a:rPr b="1" lang="ru" sz="900" u="sng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Формирование ответственности и полезных привычек. </a:t>
            </a:r>
            <a:r>
              <a:rPr b="1" lang="ru" sz="900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Ребёнок учится планировать своё время, самостоятельно ухаживать за собой, отвечать за свои действия и осознавать собственный вклад в общее дело. </a:t>
            </a:r>
            <a:endParaRPr b="1" sz="900">
              <a:solidFill>
                <a:schemeClr val="hlink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marR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00"/>
              <a:buFont typeface="Comfortaa"/>
              <a:buChar char="★"/>
            </a:pPr>
            <a:r>
              <a:rPr b="1" lang="ru" sz="900" u="sng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Развитие навыков.</a:t>
            </a:r>
            <a:r>
              <a:rPr b="1" lang="ru" sz="900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Участие в домашних делах помогает детям развивать практические навыки — уборку, готовку, стирку, организацию пространства. Эти знания пригодятся им и во взрослой жизни. </a:t>
            </a:r>
            <a:endParaRPr b="1" sz="900">
              <a:solidFill>
                <a:schemeClr val="hlink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marR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00"/>
              <a:buFont typeface="Comfortaa"/>
              <a:buChar char="★"/>
            </a:pPr>
            <a:r>
              <a:rPr b="1" lang="ru" sz="900" u="sng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Укрепление семейных связей.</a:t>
            </a:r>
            <a:r>
              <a:rPr b="1" lang="ru" sz="900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Совместная работа над домашними делами способствует улучшению отношений в семье, создаёт атмосферу сотрудничества и единства. </a:t>
            </a:r>
            <a:endParaRPr b="1" sz="900">
              <a:solidFill>
                <a:schemeClr val="hlink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marR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Comfortaa"/>
              <a:buChar char="★"/>
            </a:pPr>
            <a:r>
              <a:rPr b="1" lang="ru" sz="900" u="sng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Развитие трудовой этики.</a:t>
            </a:r>
            <a:r>
              <a:rPr b="1" lang="ru" sz="900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Помощь по дому помогает детям понять ценность приложенных усилий и осознать, что нужно уважать труд других. </a:t>
            </a:r>
            <a:endParaRPr b="1" sz="900">
              <a:solidFill>
                <a:schemeClr val="hlink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-285750" lvl="0" marL="457200" marR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900"/>
              <a:buFont typeface="Comfortaa"/>
              <a:buChar char="★"/>
            </a:pPr>
            <a:r>
              <a:rPr b="1" lang="ru" sz="900" u="sng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Улучшение самооценки.</a:t>
            </a:r>
            <a:r>
              <a:rPr b="1" lang="ru" sz="900">
                <a:solidFill>
                  <a:srgbClr val="333333"/>
                </a:solidFill>
                <a:highlight>
                  <a:srgbClr val="FFFFFF"/>
                </a:highlight>
                <a:latin typeface="Comfortaa"/>
                <a:ea typeface="Comfortaa"/>
                <a:cs typeface="Comfortaa"/>
                <a:sym typeface="Comfortaa"/>
              </a:rPr>
              <a:t> Когда дети помогают родителям и видят результаты своих усилий, это повышает их уверенность в себе. Они чувствуют себя полезными и важными членами семьи. </a:t>
            </a:r>
            <a:endParaRPr b="1" sz="900">
              <a:solidFill>
                <a:schemeClr val="hlink"/>
              </a:solidFill>
              <a:highlight>
                <a:srgbClr val="FFFFFF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912" name="Google Shape;1912;p144"/>
          <p:cNvSpPr txBox="1"/>
          <p:nvPr/>
        </p:nvSpPr>
        <p:spPr>
          <a:xfrm>
            <a:off x="2830025" y="516525"/>
            <a:ext cx="59946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69900" marR="762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rgbClr val="333333"/>
              </a:buClr>
              <a:buSzPts val="850"/>
              <a:buNone/>
            </a:pPr>
            <a:r>
              <a:t/>
            </a:r>
            <a:endParaRPr sz="850">
              <a:solidFill>
                <a:schemeClr val="hlink"/>
              </a:solidFill>
              <a:highlight>
                <a:srgbClr val="FFFFFF"/>
              </a:highlight>
            </a:endParaRPr>
          </a:p>
        </p:txBody>
      </p:sp>
      <p:sp>
        <p:nvSpPr>
          <p:cNvPr id="1913" name="Google Shape;1913;p144"/>
          <p:cNvSpPr txBox="1"/>
          <p:nvPr>
            <p:ph idx="1" type="body"/>
          </p:nvPr>
        </p:nvSpPr>
        <p:spPr>
          <a:xfrm>
            <a:off x="676575" y="3208325"/>
            <a:ext cx="2589900" cy="1251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45720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Comfortaa Medium"/>
                <a:ea typeface="Comfortaa Medium"/>
                <a:cs typeface="Comfortaa Medium"/>
                <a:sym typeface="Comfortaa Medium"/>
              </a:rPr>
              <a:t>Например, </a:t>
            </a:r>
            <a:r>
              <a:rPr b="1" lang="ru" sz="800">
                <a:solidFill>
                  <a:srgbClr val="FF81A9"/>
                </a:solidFill>
                <a:latin typeface="Comfortaa"/>
                <a:ea typeface="Comfortaa"/>
                <a:cs typeface="Comfortaa"/>
                <a:sym typeface="Comfortaa"/>
              </a:rPr>
              <a:t>приготовление еды</a:t>
            </a:r>
            <a:r>
              <a:rPr lang="ru" sz="800">
                <a:solidFill>
                  <a:srgbClr val="FF81A9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r>
              <a:rPr lang="ru" sz="800">
                <a:latin typeface="Comfortaa Medium"/>
                <a:ea typeface="Comfortaa Medium"/>
                <a:cs typeface="Comfortaa Medium"/>
                <a:sym typeface="Comfortaa Medium"/>
              </a:rPr>
              <a:t>может быть веселым и познавательным опытом для детей, позволяя им практиковать основные навыки.</a:t>
            </a:r>
            <a:endParaRPr sz="800"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45720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latin typeface="Comfortaa Medium"/>
                <a:ea typeface="Comfortaa Medium"/>
                <a:cs typeface="Comfortaa Medium"/>
                <a:sym typeface="Comfortaa Medium"/>
              </a:rPr>
              <a:t>Приготовление пищи учит детей следовать шагам и развивать терпение, дети практикуются в подсчете и измерении, помогая с рецептами.</a:t>
            </a:r>
            <a:endParaRPr sz="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7" name="Shape 1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" name="Google Shape;1918;p145"/>
          <p:cNvSpPr txBox="1"/>
          <p:nvPr>
            <p:ph type="title"/>
          </p:nvPr>
        </p:nvSpPr>
        <p:spPr>
          <a:xfrm>
            <a:off x="3361100" y="445025"/>
            <a:ext cx="49653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>
                <a:solidFill>
                  <a:schemeClr val="accent3"/>
                </a:solidFill>
              </a:rPr>
              <a:t>Магия книг</a:t>
            </a:r>
            <a:endParaRPr sz="3100"/>
          </a:p>
        </p:txBody>
      </p:sp>
      <p:sp>
        <p:nvSpPr>
          <p:cNvPr id="1919" name="Google Shape;1919;p145"/>
          <p:cNvSpPr txBox="1"/>
          <p:nvPr/>
        </p:nvSpPr>
        <p:spPr>
          <a:xfrm>
            <a:off x="3361100" y="1309525"/>
            <a:ext cx="4965300" cy="35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50">
                <a:solidFill>
                  <a:srgbClr val="111111"/>
                </a:solidFill>
                <a:latin typeface="Playpen Sans"/>
                <a:ea typeface="Playpen Sans"/>
                <a:cs typeface="Playpen Sans"/>
                <a:sym typeface="Playpen Sans"/>
              </a:rPr>
              <a:t>Основные принципы чтения детям :</a:t>
            </a:r>
            <a:endParaRPr b="1" sz="1250">
              <a:solidFill>
                <a:srgbClr val="111111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1. Соблюдение ритма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2. Можно варьировать текст (например, вставлять имя ребенка в стихи о детях, делая его более доступным и понятным. </a:t>
            </a:r>
            <a:r>
              <a:rPr b="1" lang="ru" sz="850" u="sng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Пример</a:t>
            </a: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«Наша </a:t>
            </a:r>
            <a:r>
              <a:rPr b="1" i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(имя ребенка)</a:t>
            </a: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 громко плачет,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Уронила в речку мячик.» А. Барто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3. Читать ярко и выразительно, то есть с выражением, следить за реакцией ребенка. 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4. В зависимости от возраста слушателя определяется временной промежуток чтения :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1-3 года 5-10 минут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3-5 лет 10-15 минут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5-7 лет 15-25 минут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5. Не стоит отказываться от совместного чтения вслух, </a:t>
            </a:r>
            <a:r>
              <a:rPr b="1" lang="ru" sz="850" u="sng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когда ребенок научился читать самостоятельно</a:t>
            </a: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: продолжайте ему читать сами, читайте по очереди, внимательно слушайте, как он читает, привлекайте к чтению вслух других членов семьи.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Чтение вслух – важное средство построения взаимоотношений взрослого и ребенка.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6. По прочтении произведения или отрывка, необходимо обсудить со слушателем прочитанное. Узнать мнение, отношение к героям,событиям, высказать собственное мнение.</a:t>
            </a:r>
            <a:endParaRPr b="1" sz="850">
              <a:solidFill>
                <a:srgbClr val="11111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2540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7. В </a:t>
            </a:r>
            <a:r>
              <a:rPr b="1" i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«возрасте почемучек»</a:t>
            </a: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 на очередной вопрос </a:t>
            </a:r>
            <a:r>
              <a:rPr b="1" i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«почему?»</a:t>
            </a:r>
            <a:r>
              <a:rPr b="1" lang="ru" sz="850">
                <a:solidFill>
                  <a:srgbClr val="111111"/>
                </a:solidFill>
                <a:latin typeface="Comfortaa"/>
                <a:ea typeface="Comfortaa"/>
                <a:cs typeface="Comfortaa"/>
                <a:sym typeface="Comfortaa"/>
              </a:rPr>
              <a:t> предложить обратиться книге и вместе найти ответ на вопрос. Это тоже дополнительный стимул к </a:t>
            </a:r>
            <a:r>
              <a:rPr lang="ru" sz="850">
                <a:solidFill>
                  <a:srgbClr val="11111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чтению.</a:t>
            </a:r>
            <a:endParaRPr sz="850">
              <a:solidFill>
                <a:srgbClr val="11111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Tilt Neon"/>
              <a:ea typeface="Tilt Neon"/>
              <a:cs typeface="Tilt Neon"/>
              <a:sym typeface="Tilt Neon"/>
            </a:endParaRPr>
          </a:p>
        </p:txBody>
      </p:sp>
      <p:pic>
        <p:nvPicPr>
          <p:cNvPr id="1920" name="Google Shape;1920;p145" title="3.jp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445025"/>
            <a:ext cx="2619300" cy="2619300"/>
          </a:xfrm>
          <a:prstGeom prst="ellipse">
            <a:avLst/>
          </a:prstGeom>
        </p:spPr>
      </p:pic>
      <p:pic>
        <p:nvPicPr>
          <p:cNvPr id="1921" name="Google Shape;1921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500" y="3348363"/>
            <a:ext cx="1157125" cy="115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2" name="Google Shape;1922;p145"/>
          <p:cNvSpPr txBox="1"/>
          <p:nvPr>
            <p:ph idx="4" type="body"/>
          </p:nvPr>
        </p:nvSpPr>
        <p:spPr>
          <a:xfrm>
            <a:off x="1520400" y="3214138"/>
            <a:ext cx="1593300" cy="1425600"/>
          </a:xfrm>
          <a:prstGeom prst="rect">
            <a:avLst/>
          </a:prstGeom>
        </p:spPr>
        <p:txBody>
          <a:bodyPr anchorCtr="0" anchor="ctr" bIns="36000" lIns="0" spcFirstLastPara="1" rIns="91425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Отсканируйте QR код или </a:t>
            </a:r>
            <a:r>
              <a:rPr lang="ru" u="sng">
                <a:solidFill>
                  <a:schemeClr val="hlink"/>
                </a:solidFill>
                <a:latin typeface="Comfortaa Medium"/>
                <a:ea typeface="Comfortaa Medium"/>
                <a:cs typeface="Comfortaa Medium"/>
                <a:sym typeface="Comfortaa Medium"/>
                <a:hlinkClick r:id="rId5"/>
              </a:rPr>
              <a:t>перейдите по ссылке нажав здесь </a:t>
            </a: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7" name="Google Shape;1927;p14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494" r="9494" t="0"/>
          <a:stretch/>
        </p:blipFill>
        <p:spPr>
          <a:xfrm>
            <a:off x="3223800" y="1214450"/>
            <a:ext cx="2713500" cy="3645600"/>
          </a:xfrm>
          <a:prstGeom prst="roundRect">
            <a:avLst>
              <a:gd fmla="val 16667" name="adj"/>
            </a:avLst>
          </a:prstGeom>
        </p:spPr>
      </p:pic>
      <p:sp>
        <p:nvSpPr>
          <p:cNvPr id="1928" name="Google Shape;1928;p146"/>
          <p:cNvSpPr txBox="1"/>
          <p:nvPr>
            <p:ph type="title"/>
          </p:nvPr>
        </p:nvSpPr>
        <p:spPr>
          <a:xfrm>
            <a:off x="287725" y="369925"/>
            <a:ext cx="8564700" cy="5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>
                <a:solidFill>
                  <a:schemeClr val="accent4"/>
                </a:solidFill>
              </a:rPr>
              <a:t>Увлекательная природа</a:t>
            </a:r>
            <a:endParaRPr sz="2200">
              <a:solidFill>
                <a:schemeClr val="accent4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p146"/>
          <p:cNvSpPr txBox="1"/>
          <p:nvPr>
            <p:ph idx="1" type="subTitle"/>
          </p:nvPr>
        </p:nvSpPr>
        <p:spPr>
          <a:xfrm>
            <a:off x="297025" y="1490550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81A9"/>
                </a:solidFill>
                <a:latin typeface="Playpen Sans"/>
                <a:ea typeface="Playpen Sans"/>
                <a:cs typeface="Playpen Sans"/>
                <a:sym typeface="Playpen Sans"/>
              </a:rPr>
              <a:t>Увлекательные художественные проекты</a:t>
            </a:r>
            <a:endParaRPr sz="1600">
              <a:solidFill>
                <a:srgbClr val="FF81A9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930" name="Google Shape;1930;p146"/>
          <p:cNvSpPr txBox="1"/>
          <p:nvPr>
            <p:ph idx="3" type="body"/>
          </p:nvPr>
        </p:nvSpPr>
        <p:spPr>
          <a:xfrm>
            <a:off x="297025" y="1984625"/>
            <a:ext cx="27135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не только повышают творческие способности, но и помогают детям обрести уверенность в своих художественных способностях.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1" name="Google Shape;1931;p146"/>
          <p:cNvSpPr txBox="1"/>
          <p:nvPr>
            <p:ph idx="4" type="subTitle"/>
          </p:nvPr>
        </p:nvSpPr>
        <p:spPr>
          <a:xfrm>
            <a:off x="297025" y="2982125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accent3"/>
                </a:solidFill>
                <a:latin typeface="Playpen Sans"/>
                <a:ea typeface="Playpen Sans"/>
                <a:cs typeface="Playpen Sans"/>
                <a:sym typeface="Playpen Sans"/>
              </a:rPr>
              <a:t>Идеи для проектов:</a:t>
            </a:r>
            <a:endParaRPr sz="1500">
              <a:solidFill>
                <a:schemeClr val="accent3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932" name="Google Shape;1932;p146"/>
          <p:cNvSpPr txBox="1"/>
          <p:nvPr>
            <p:ph idx="5" type="body"/>
          </p:nvPr>
        </p:nvSpPr>
        <p:spPr>
          <a:xfrm>
            <a:off x="297025" y="3353150"/>
            <a:ext cx="2713500" cy="15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 Medium"/>
              <a:buChar char="●"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Природные коллажи: собирайте листья и цветы, чтобы создавать красивые коллажи.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2921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 Medium"/>
              <a:buChar char="●"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Рисование с природой: Используйте ветки и листья в качестве кистей для создания уникальных произведений искусства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933" name="Google Shape;1933;p146"/>
          <p:cNvSpPr txBox="1"/>
          <p:nvPr>
            <p:ph idx="6" type="subTitle"/>
          </p:nvPr>
        </p:nvSpPr>
        <p:spPr>
          <a:xfrm>
            <a:off x="6150575" y="1490550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accent1"/>
                </a:solidFill>
                <a:latin typeface="Playpen Sans"/>
                <a:ea typeface="Playpen Sans"/>
                <a:cs typeface="Playpen Sans"/>
                <a:sym typeface="Playpen Sans"/>
              </a:rPr>
              <a:t>Опыты и эксперименты</a:t>
            </a:r>
            <a:endParaRPr sz="1500">
              <a:solidFill>
                <a:schemeClr val="accent1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934" name="Google Shape;1934;p146"/>
          <p:cNvSpPr txBox="1"/>
          <p:nvPr>
            <p:ph idx="7" type="body"/>
          </p:nvPr>
        </p:nvSpPr>
        <p:spPr>
          <a:xfrm>
            <a:off x="7340575" y="1984625"/>
            <a:ext cx="1523400" cy="8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4"/>
              </a:rPr>
              <a:t>С</a:t>
            </a:r>
            <a:r>
              <a:rPr lang="ru" u="sng">
                <a:solidFill>
                  <a:schemeClr val="hlink"/>
                </a:solidFill>
                <a:latin typeface="Comfortaa"/>
                <a:ea typeface="Comfortaa"/>
                <a:cs typeface="Comfortaa"/>
                <a:sym typeface="Comfortaa"/>
                <a:hlinkClick r:id="rId5"/>
              </a:rPr>
              <a:t>борник увлекательных и познавательных опытов с природой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35" name="Google Shape;1935;p146"/>
          <p:cNvSpPr txBox="1"/>
          <p:nvPr>
            <p:ph idx="8" type="subTitle"/>
          </p:nvPr>
        </p:nvSpPr>
        <p:spPr>
          <a:xfrm>
            <a:off x="6138925" y="3040325"/>
            <a:ext cx="2713500" cy="5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BDBDFF"/>
                </a:solidFill>
                <a:latin typeface="Playpen Sans"/>
                <a:ea typeface="Playpen Sans"/>
                <a:cs typeface="Playpen Sans"/>
                <a:sym typeface="Playpen Sans"/>
              </a:rPr>
              <a:t>Наблюдаем и ухаживаем</a:t>
            </a:r>
            <a:endParaRPr sz="1400">
              <a:solidFill>
                <a:srgbClr val="BDBDFF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  <p:sp>
        <p:nvSpPr>
          <p:cNvPr id="1936" name="Google Shape;1936;p146"/>
          <p:cNvSpPr txBox="1"/>
          <p:nvPr>
            <p:ph idx="9" type="body"/>
          </p:nvPr>
        </p:nvSpPr>
        <p:spPr>
          <a:xfrm>
            <a:off x="6150575" y="3410725"/>
            <a:ext cx="2713500" cy="162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-</a:t>
            </a: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Охота за природой: Создайте список предметов, которые дети могут найти на природе, развивая навыки наблюдательности.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-Садоводство: Привлекайте детей к посадке и уходу за растениями, обучая их росту растений и важности сохранять и беречь природу.</a:t>
            </a:r>
            <a:endParaRPr sz="900"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937" name="Google Shape;1937;p1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1650" y="1984625"/>
            <a:ext cx="998925" cy="9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p147"/>
          <p:cNvSpPr txBox="1"/>
          <p:nvPr>
            <p:ph type="title"/>
          </p:nvPr>
        </p:nvSpPr>
        <p:spPr>
          <a:xfrm>
            <a:off x="4572000" y="397175"/>
            <a:ext cx="4093500" cy="44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FFD15E"/>
                </a:solidFill>
              </a:rPr>
              <a:t>Создайте свое собственное летнее приключение</a:t>
            </a:r>
            <a:endParaRPr sz="2100">
              <a:solidFill>
                <a:srgbClr val="FFD15E"/>
              </a:solidFill>
            </a:endParaRPr>
          </a:p>
        </p:txBody>
      </p:sp>
      <p:sp>
        <p:nvSpPr>
          <p:cNvPr id="1943" name="Google Shape;1943;p147"/>
          <p:cNvSpPr txBox="1"/>
          <p:nvPr>
            <p:ph idx="1" type="body"/>
          </p:nvPr>
        </p:nvSpPr>
        <p:spPr>
          <a:xfrm>
            <a:off x="4651550" y="1154125"/>
            <a:ext cx="4093500" cy="14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Обсудите интересы: Поговорите о том, чем увлекается ваш ребенок.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omfortaa Medium"/>
              <a:buChar char="●"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Установите цели: Включите образовательные цели в свои летние планы.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Comfortaa Medium"/>
              <a:buChar char="●"/>
            </a:pPr>
            <a:r>
              <a:rPr lang="ru">
                <a:latin typeface="Comfortaa Medium"/>
                <a:ea typeface="Comfortaa Medium"/>
                <a:cs typeface="Comfortaa Medium"/>
                <a:sym typeface="Comfortaa Medium"/>
              </a:rPr>
              <a:t>Составьте расписание: Сбалансируйте веселые занятия с учебным опытом.</a:t>
            </a:r>
            <a:endParaRPr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44" name="Google Shape;1944;p14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9494" r="9494" t="0"/>
          <a:stretch/>
        </p:blipFill>
        <p:spPr>
          <a:xfrm>
            <a:off x="0" y="0"/>
            <a:ext cx="4166700" cy="5143501"/>
          </a:xfrm>
          <a:prstGeom prst="rect">
            <a:avLst/>
          </a:prstGeom>
        </p:spPr>
      </p:pic>
      <p:sp>
        <p:nvSpPr>
          <p:cNvPr id="1945" name="Google Shape;1945;p147"/>
          <p:cNvSpPr txBox="1"/>
          <p:nvPr/>
        </p:nvSpPr>
        <p:spPr>
          <a:xfrm>
            <a:off x="4871100" y="2866025"/>
            <a:ext cx="3794400" cy="14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100">
                <a:solidFill>
                  <a:srgbClr val="7BC28B"/>
                </a:solidFill>
                <a:latin typeface="Playpen Sans"/>
                <a:ea typeface="Playpen Sans"/>
                <a:cs typeface="Playpen Sans"/>
                <a:sym typeface="Playpen Sans"/>
              </a:rPr>
              <a:t>Каждое приключение — это возможность</a:t>
            </a:r>
            <a:endParaRPr b="1" sz="1100">
              <a:solidFill>
                <a:srgbClr val="7BC28B"/>
              </a:solidFill>
              <a:latin typeface="Playpen Sans"/>
              <a:ea typeface="Playpen Sans"/>
              <a:cs typeface="Playpen Sans"/>
              <a:sym typeface="Playpen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ru" sz="1100">
                <a:solidFill>
                  <a:srgbClr val="7BC28B"/>
                </a:solidFill>
                <a:latin typeface="Playpen Sans"/>
                <a:ea typeface="Playpen Sans"/>
                <a:cs typeface="Playpen Sans"/>
                <a:sym typeface="Playpen Sans"/>
              </a:rPr>
              <a:t>Каждая деятельность, большая или маленькая, может стать шансом для роста и открытий. Окунитесь в волшебство летнего обучения и создайте прекрасные воспоминания со своими детьми.</a:t>
            </a:r>
            <a:endParaRPr b="1">
              <a:solidFill>
                <a:srgbClr val="7BC28B"/>
              </a:solidFill>
              <a:latin typeface="Playpen Sans"/>
              <a:ea typeface="Playpen Sans"/>
              <a:cs typeface="Playpen Sans"/>
              <a:sym typeface="Play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unny Scribbles">
  <a:themeElements>
    <a:clrScheme name="Simple Light">
      <a:dk1>
        <a:srgbClr val="0F2B36"/>
      </a:dk1>
      <a:lt1>
        <a:srgbClr val="FFFFFF"/>
      </a:lt1>
      <a:dk2>
        <a:srgbClr val="281D27"/>
      </a:dk2>
      <a:lt2>
        <a:srgbClr val="E6E6FF"/>
      </a:lt2>
      <a:accent1>
        <a:srgbClr val="FFD15E"/>
      </a:accent1>
      <a:accent2>
        <a:srgbClr val="BDBDFF"/>
      </a:accent2>
      <a:accent3>
        <a:srgbClr val="FFA6C2"/>
      </a:accent3>
      <a:accent4>
        <a:srgbClr val="7BC28B"/>
      </a:accent4>
      <a:accent5>
        <a:srgbClr val="FF81A9"/>
      </a:accent5>
      <a:accent6>
        <a:srgbClr val="FFEFC7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